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21" r:id="rId2"/>
    <p:sldId id="322" r:id="rId3"/>
    <p:sldId id="258" r:id="rId4"/>
    <p:sldId id="259" r:id="rId5"/>
    <p:sldId id="32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94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324" r:id="rId39"/>
    <p:sldId id="325" r:id="rId40"/>
    <p:sldId id="291" r:id="rId41"/>
    <p:sldId id="292" r:id="rId42"/>
    <p:sldId id="293" r:id="rId43"/>
    <p:sldId id="295" r:id="rId44"/>
    <p:sldId id="296" r:id="rId45"/>
    <p:sldId id="297" r:id="rId46"/>
    <p:sldId id="298" r:id="rId47"/>
    <p:sldId id="299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5:58.55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5631 4887,'24'24,"1"-24,0 0,25 25,-1-25,26 0,-1 0,1 0,24 25,0-50,0 50,0-25,25 0,25 0,0 0,25 0,-25 25,24-25,1 25,-1-1,-24 1,0 0,-25 0,0 0,-49-1,-1 1,-24 0,-50 0,0 0,-25-25,-50 0,1 24,-50-48,0 24,-25 0,0 0,-49 0,24 0,-24 0,24 0,0 24,1-24,-1 25,50 0,0 0,25 0,25-1,-1-24,26 25,49 0,-25 0,25 0,25-25,-1 24,26-24,24 25,26-25,-1 0,25 0,0 0,25-25,24 25,1 0,0 0,24 0,-24-24,24 24,0 0,1 0,-1-25,-24 25,0 0,-1 0,-24-25,0 25,-25 0,-25 0,0 0,-24-25,-1 25,-24 0,-25 0,-25-25,-25 25,-50-24,1-1,-25 25,0-25,-50 25,0-25,0 0,-25 25,1-24,-1 24,1 0,24-25,0 25,25 0,0-25,49 25,1-25,49 25,25-25,0 1,50-1,24-25,1 25,24 1,25-26,0 25,25 0,24 1,-24-1,25 25,-1 0,1 0,-25 0,0 0,-50 25,25-1,-50-24,-24 25,-25-25,0 25,-50 0,-25 0,1-25,-51 0,-24 24,0-24,-24 0,-26 25,25-25,-25 25,1 0,24-25,0 25,25-1,0 1,25 0,24 0,26-25,98 0,51 0,-1-25,50 25,24-25,1 25,24 0,1-25,24 25,-24 0,24 25,-25-25,1 0,-1 0,1 25,-26-25,1 0,-25 25,-25 0,0-25,-25 0,0 0,-49 0,-1 0,-24-25,-50 0,1 0,-51 0,1-24,-50 24,24 0,-24-24,-24 24,24 0,-25 0,0 0,25 1,0 24,25-25,24 25,26 0,24-25,50 0,24 25,26-25,49 25,25 0,-1 0,1 0,25 0,-1 25,-24 0,0 25,0-26,-25 26,-25-25,-49 0,-25-1,-25 1,-50 0,-24 0,-26-25,-49 0,-24 0,-26 25,1-25,-25 24,0-24,24 25,-24 0,24 25,51-26,-1 26,25 0,49-26,26 1,49 0,0 0,49 0,26-25,49 0,49 0,1 0,0 0,24 0,25 24,-24-24,-1 0,1 25,-1-25,-49 25,0 0,-50-25,-25 0,-24 0,-25 0,-50 0,-49 0,-26 0,-24-25,0 25,-25-25,1 25,-1-25,0 25,0-24,25-1,25 25,0-25,49 0,50 0,0 1,25-1,49-25,26 25,48-24,1 24,25 0,24 0,1 1,-1 24,-24 0,-25 0,-50 0,-50 24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8:44.4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4514 12551,'-124'0,"25"0,-50 0,25 25,0-25,-24 0,-1 0,-25 25,25-25,-24 25,24-25,-25 24,25-24,0 25,25 0,25-25,0 25,25-25,49 0,0 25,50-25,0 0,74 0,0 0,25-25,0 25,25 0,0 0,49 0,-24-25,24 25,1 25,-1-25,1 0,-1 25,0-1,-24-24,0 25,-50 0,0-25,-25 0,-25 0,-49-25,0 25,-25-25,-50-24,1 24,-50 0,-1-24,-24 24,0 0,0 0,-25 25,-24-25,24 25,0-24,-24 24,48 0,1 0,0 0,25 24,25-24,24 0,50-24,50 24,24 0,25-25,25 25,0 0,25 0,0 0,25 25,-1-1,1 1,-25 0,0 0,-50-25,0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13.8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2679 8409,'0'-25,"25"25,24 0,51-25,24 25,0 0,24 0,26-25,-25 50,49-25,-24 0,24 25,-24 0,0 0,-1-1,-24 1,-25 0,-25-25,-49 0,0 0,-50 25,-25-25,0 0,-49 0,-1-25,-24 25,0 0,-50 0,0 0,0 0,25 0,-25 0,1 25,-1-25,25 0,0 0,0-25,0 25,24 0,1-25,25 25,-1-25,26 1,-1-1,25 0,25 0,0-24,25 24,25 0,24-25,25 26,1-1,48 0,1 25,25 0,0 0,24 25,-24 0,-1-1,1 26,-25-25,-25 24,-50 1,-24-25,-50 0,-25-1,-25-24,-49 0,-25 0,-25 0,-24 0,-1 0,-24 0,-1-24,1 24,-1 24,26-24,-1 0,25 0,50 0,0 0,49 0,25 0,0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15.8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3721 9004,'25'0,"-1"-25,1 25,0 0,25 0,-26 0,51-25,-26 25,26 0,-1 0,1 0,-1 0,0 0,26 0,-1 0,0 0,0 0,25 0,0 0,-24 0,24 0,-25 0,25 0,-25 0,25 0,-25 0,25 0,-24 25,-1-25,-25 25,25-25,-24 25,-1 0,-24 0,-1-1,-24 1,-25 0,-49 0,-1 0,-49-25,0 24,-25-24,0 0,-25 25,0-25,-25 25,1-25,-1 25,25-25,-24 25,24-25,0 24,0-24,50 25,-25-25,49 25,-24-25,50 0,-26 25,50-25,1 0,-1 0,50 0,-1 0,26-25,24 25,26 0,24 0,24-25,1 25,0 0,25 0,24 0,-24 25,-1-25,-24 0,0 0,0 25,-25-25,-25 0,-24 0,-26 0,-24 0,-25-25,-50 0,-24 25,0-25,-50 1,-1-1,-23 25,-1-25,-25 25,25-25,-24 25,-1 0,0 0,26 0,24 0,0 0,24-25,1 25,50-24,-1-1,25 0,0 0,25 0,25 1,0-26,0 25,24-25,26 26,-1-1,1-25,24 25,25 25,0-24,0 24,0 0,25 0,0 0,-1 24,1 1,0 0,0 25,-25-26,0 1,-25 25,-24-25,-1 0,-24-1,-50 1,-25-25,-25 0,-49 0,-25-25,0 1,-25-1,-25 0,1 25,-1-25,1 25,24 0,-25 25,25-25,0 25,25 0,25-1,0 1,0 0,24 0,26-25,-1 25,25-1,1-24,24 25,24 0,1-25,25 25,24 0,25-1,1 1,-1-25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20.67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6648 10120,'0'-24,"24"24,1 0,0 0,49 0,-24 0,25 0,-1 0,25 24,0-24,-24 0,24 0,0 0,0 0,-24 0,24 0,0 0,-24 0,24 0,-25 0,1 0,-1 0,1 0,-1-24,0 24,1 0,24 0,-25 0,1 0,-1 0,25 0,-24 0,24 24,-24-24,24 0,0 0,0 0,0 25,1-25,-26 0,25 0,0 0,-24 0,24 0,-24 0,-1 0,25 0,-24 0,-1 0,0 0,1 0,-1 0,1 0,-26 0,26 0,-26 0,1 0,-1 0,1 25,-25-25,0 0,0 0,-1 25,-48-25,24 25,-25-25,-25 24,0-24,1 25,-26-25,1 25,-25-25,0 25,-1 0,1-25,-50 0,25 0,0 24,-25-24,-24 0,49 0,-25 0,-25 0,26 0,-1 0,0 25,0-25,0 0,0 0,25 0,-24 0,24 25,-1-25,1 0,0 0,25 0,0 0,-25 0,50 0,-1-25,-24 25,49 0,-24-25,24 25,1-24,24 24,0-25,0 25,0-25,1-25,24 26,0-1,0 0,0 0,0 0,0 1,24 24,1-25,25 25,0-25,24 25,0-25,26 25,-1-25,25 25,0 0,0-25,25 25,-1 0,1 0,0 0,25 0,-25 0,-1 0,1 25,0-25,25 0,-25 0,-1 25,-24-25,25 0,0 0,-25 25,0-25,-25 0,25 0,-24 0,-1 0,0 0,0 0,-24 0,-1 0,0 25,1-25,-1 0,-24 25,24-25,-49 24,25-24,-25 0,-50 0,0 0,-25 0,-24 0,-1-24,1-1,-50 0,25 25,-25-25,0 0,-25 0,25 1,-25-1,0 25,0-25,1 25,-1-25,0 25,0 0,0 0,0 0,1 0,24 0,0 25,-25-25,25 0,0 0,0 0,0 0,24 0,1 25,0-25,25 0,-26 0,26 0,0 0,-1 25,-24-25,49 0,-24 24,24-24,1 0,-1 25,-24-25,24 25,0-25,26 25,-26-25,25 25,0 0,25-1,0 1,0 0,25 0,-25 0,25-1,0-24,24 25,-24 0,25 0,-1-25,26 25,-25-25,49 24,-25-24,25 25,1 0,-26 0,25-25,-24 25,-1-1,0-24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22.4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2952 11038,'0'-25,"0"0,25 25,24-24,26 24,-1 0,25-25,0 25,25 0,0 0,1-25,23 25,1 0,0 0,0 0,-25 25,25-25,-1 0,-23 0,23 0,-24 0,25 0,-25 0,0 0,0 0,0 0,-24 0,-1 25,0-25,-25 0,-24 0,24 0,-49 0,0 0,0 0,-50 0,0 24,-24-24,-1 0,-24 0,-26 0,1 0,-25 0,25 0,-50-24,25 24,-25 0,0-25,1 25,-1 0,-25 0,0-25,1 25,-1 0,1 0,-1 0,25 25,0-25,0 25,25-25,25 24,25-24,-1 25,26 0,24-25,25 25,25 0,24-1,26-24,24 25,25-25,25 25,0-25,24 0,1 0,0 0,-1 0,-24 0,25 0,-1-25,-24 25,25 0,-1-25,1 25,0 0,-26 0,1 0,-25 0,0 0,-24 0,-1-24,0 24,-49 0,-1-25,-24 0,0 25,0 0,-25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43.08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5779 12700,'0'-25,"25"25,25 0,0 0,24 0,0 0,26 0,-26 0,25 0,0 0,25 0,-24 0,24 0,0 0,25 0,-25 0,24 0,1 0,0 0,0 0,0 0,0 0,-1 25,1-25,0 0,0 0,0 25,-25-25,25 0,-25 25,24-25,-24 0,0 24,0-24,0 0,-24 0,24 25,-25-25,0 0,0 0,1 0,-26 25,25-25,-24 0,-1 25,0 0,-24-25,0 24,-1 1,1-25,-25 25,-1-25,-24 25,-24 0,-1-25,-25 24,25 1,-24-25,-1 25,-24-25,-1 0,1 0,-25 0,0 0,-1 0,-24 0,25-25,-25 25,0 0,0 0,-25-25,25 25,0 0,-25 0,25 0,0 0,-25 0,25 0,-24 0,24 0,-25 0,50 0,-25 0,-25 0,49 0,-24 25,0-25,25 0,-25 0,25 0,0 0,-25 0,25 0,-1 0,1 0,25 0,-26-25,1 25,25 0,-1 0,1-24,0 24,24 0,-24-25,24 0,0 25,26 0,-26-25,25 0,0 1,0-1,1 0,-1-25,25 26,0-26,25 25,-1 0,1 25,0 0,0-24,25 24,-1 24,26-24,-1 0,0 25,26-25,-1 25,0 0,25 0,0-1,0-24,25 25,0 0,0 0,24 0,-24-25,25 24,-26 1,26 0,-25-25,25 0,-1 0,-24 0,0 25,25-25,-26 0,1 0,0 0,-25 0,0 0,0 0,25-25,-25 25,0 0,0 0,25 0,-25 25,0-25,-25 0,0 0,-24 0,-1 0,1 0,-26 0,26 0,-26 0,-24 0,0 0,0-25,-50 0,0 25,0-25,-24 1,-1-1,-24 0,-1 0,-24 0,0 25,-1-24,1-1,0 0,-25 25,0-25,25 25,-25 0,-25 0,25 0,-25 0,25 0,-25 0,0 0,1 0,-26 0,25 0,0 25,-24-25,24 0,-25 0,25 0,-24 25,24-25,0 25,0-25,0 0,-24 24,24-24,25 25,-25 0,0-25,25 25,-25-25,25 25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09:12.062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331 794,'0'-25,"0"25,0-25,25 25,-1 0,0 0,1 0,48 0,25 0,-25 0,-24 0,0 0,-25 0,98 0,-48 0,-25 0,-1 0,26 0,-1 0,-49 0,1 0,-25 0,24 0,50 0,-1 25,98 0,24 0,-97-25,-98 0,24 0,1 0,-25 0,24 0,-24 0,0 24,0-24,-49 25,-146 25,24-25,98-25,-1 0,50 0,0 0,-50 0,25 0,49 0,-24 0,0 0,-1 0,-24 0,0 0,49 0,-24 0,-49 0,73 0,-25 0,-24 0,25 0,-98 49,24 1,-73-1,122-49,25 25,-25-25,0 0,25 25,-1-25,25-25,0 25,49-74,195-50,-97 49,-98 51,-25 24,-24-25,0 25,25 0,24 0,24 0,0 0,0 0,1 0,-25 0,24 0,98 0,-73 0,-50 0,1 0,-49 0,-49 25,-97-1,-147 51,73-26,73-49,74 0,0 25,48-25,-24 0,1 25,-1 0,73-25,123-124,-25 74,171-98,-49 73,-219 75,-1 0,25 0,24 0,-73 0,-24 25,-172 49,-194 75,-123 0,268-100,196-24,25-25,48 0,147-25,-24 1,-74-1,-24 25,-24 0,48 0,-24 0,0 0,-49 0,-98 25,73-25,1 0,48-25,367-149,-220 125,-146 24,-1 25,-73 0,-171 49,-48 51,170-100,74 0,24 0,24 0,196-124,537-273,0 75,-610 272,-147 50,-73 0,-220 50,-25 123,220-123,74-25,-123 24,-24 50,147-99,-25 50,-73 24,97-49,1-25,24 0,-49 25,-24 25,24-1,-98-24,99 24,48-49,-49 0,0 0,49 25,-25-25,25 0,49 0,196-124,-50 0,-146 124,-25 0,1 0,-50 0,-146 75,49-26,73-49,0 25,-97 0,48 0,49-25,49 0,0-25,0 0,0 25,25-25,-1 25,-24 0,25 0,-1 0,-24 25,-49 74,-49-49,1 49,-1-49,73-50,1 0,24 0,0-25,0 0,0 25,0-25,0 25,24 0,-24-49,49 49,-24 0,-1 0,-24 0,0 24,0 1,-24-25,-1 25,25-25,0-25,0 0,0-24,0 49,25-25,-25 25,24 0,1 0,-1 0,1 0,-25 25,24 24,-24-49,0 50,0 24,-73 1,73-75,-25 0,1 0,24-25,0 0,24 0,196-148,49 24,-171 75,-50 49,-23 25,-1 0,-24 0,0 25,0 74,-268 149,23-100,123-98,73-50,0 0,25-50,-25 1,25-25,-1 24,25 25,0 0,0 1,245-100,-99 74,-48 50,-74-25,25 25,-24 0,-25 50,0-25,0-1,0 1,0 25,-49-50,0 0,24 0,-23-25,48 0,0 25,0-49,73-26,489-346,-49 99,-391 322,-98 0,1 0,-25 24,-147 125,-146 99,146-149,-97 25,146-74,-146-1,24-49,196 0,-1 0,-23 0,48-49,0 49,0-25,0 0,0 0,24 25,0-49,196-1,49 25,-196 25,-48 0,-25 0,0 25,-25 74,-317 224,98-100,146-174,98-49,-24 0,24-25,49-49,171-50,-74 50</inkml:trace>
  <inkml:trace contextRef="#ctx0" brushRef="#br0" timeOffset="9938">844 893,'49'-25</inkml:trace>
  <inkml:trace contextRef="#ctx0" brushRef="#br0" timeOffset="9984">893 868,'49'0,"0"25,-49 25,24 74,-24 123,-24-147,24-76,-25 1,25-25,-24 0,24-25,73-99,318-198,-220 198,-98 75,1 49,-1 0,-49 24,1-24,-25 50,0 24,0 1,-49-1,-122 50,-147 25,123-149,146 0,25-50,24 1,0-1,0 25,0-24,73-26,0 1,0 74,1-25,-50 25,-24 0,25 0,-1 0,-24 0,24 25,-24 25,0-26,0 1,-48-25,48 0,-25 0,25 0,0-49,122-26,-48 26,-50 49,-24 0,24-25,-24 50,0-25,0 24,0-24,220-124,25 1,-172 98,-24 0,-74 25,-48 25,-49 74,-49-25,98-49,-98 25,-49-50,73 0,147 0,0-50,0 50,0-50,122-24,-97 49,-25 25,49 0,-49 0,24 0,-24 25,0 49,0 26,0-76,0 1,0 0,0-25,0 25,0 0,0-25,98 0,341-248,-170 99,-220 99,49 1,48-26,-121 75,-25 0,-74 50,-243 148,24-24,171-100,-49-24,97-50,74 0,-24-50,24-24,122-75,-24 50,-98 99,24 0,-48 0,-1 0,1 0,24 0,0 25,24 24,1-24,-25 0,0-25,0 0,0 0,0 0,24 0,1 0,97 0,146-99,-72 74,-147 0,-123 25,-97 0,0 0,-48 0,145 0,-48 0,0 0,49 0,-1 0,74 0,-24 0,24 0,24 0,74 99,-73-74,-1-25,0 25,1 24,146-24,49 0,-171 0,-1 0,-72-25,0-25,-196-50,73 1,123 49,-1 25,25 0,122-24,-24 24,-49 0,-25 0,25 0,-24 0,-1 0,-24 0,25 0</inkml:trace>
  <inkml:trace contextRef="#ctx0" brushRef="#br0" timeOffset="15938">991 546,'-25'0,"-48"0,24 0,25 0,-1 0,25 0,-24 0,-49 0,48 0,25 0,-24 0,24 0</inkml:trace>
  <inkml:trace contextRef="#ctx0" brushRef="#br0" timeOffset="41500">380 695,'0'-25,"24"25,25 0,122 0,122 74,-48 1,-172-26,-49-49,-24 25,-48-25,-172 0,0-124,0 99,122 1,49 24,25 0,24 0,-24 0,-1 0,25 0,-24 0,24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09:31.03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125 133,'0'0,"124"0,-24 0,-50 24,149 50,-74-49,-1 24,-49-49,-25 49,0-49,0 25,49 24,-49 0,0-49,-25 0,-25 0,25 0,-25 0,50 0,-50 0,25 0,25 0,24 0,-24-24,-25 24,25-49,0 24,-25 0,0 1,-25 24,25 0,-25-25,25 0,-1 25,-24-24,25-1,-25 25,0-24,0 24,0-25,0 25,25 0,0 0,-25 0,25 0,0 0,-25 0,0 0,-75 0,-24-49,24 24,50 25,25-25,-25 25,-25-49,25 49,25 0,-25 0,25-25,-25 25,0 0,-24 0,-26 0,-25 0,25 0,-49 0,49 25,75-25,-25 0,25 0,0 0,-25 0,-25 0,25 0,-25 0,1 25,24-25,0 0,0 0,25 0,-50 0,25 24,0-24,0 0,-74 0,74 0,-25 0,25 0,-25 0,25 0,-25 0,0 0,25 0,1 0,-1 0,25 0,-25 0,25 0,0 25,0-25,0 25,0-25,0 24,-50 1,50 24,-25-49,25 49,-25-49,25 0,0 25,0-25,0 25,0-25,0 49,0-49,25 25,-25-25,0 0,25 24,-25-24,0 25,25-25,-25 24,25 1,0 49,-25-49,0-25,25 24,-1 1,-24-25,50 25,-50-25,25 0,-25 0,25 0,-25 0,25 0,-25 24,75 1,0-1,-75 1,25-25,-1 0,-24 0,0 0,0 0,0 0,25 0,0 0,0 25,25-1,25-24,-75 0,25 0,-25 0,0 0,25 0,-25 0,0 0,25 0,-25 0,25 0,-25 25,0-25,74 0,101 49,-1 0,-124-24,-25-25,0 0,-25 0,0 25,25-25,0 0,25 24,-25 1,0-25,-1 0,-24 0,25-49,0-1,0 26,25-75,-25 75,25-1,-50 0,25 1,-25 24,0 0,25-49,-25 24,0 25,25-25,-25 1,25 24,-25 0,24 0,-24 0,0-25,0 0,0 25,25-49,-25 24,50-98,0 25,-50 73,0 1,25 24,-100 0,50 0,-124 0,-125-50,149 26,25 24,-24-25,49 25,-25 0,75 0,0 0,50 0,225 0,198 197,-298-74,-125-49,-25-74,-25 0,-150 0,-174 0,125 0,-50-49,224 0,50 49,0-25,25 0,75 25,-26 0,-49 0,-75 0,-99 0,-150 0,0 25,199-25,100 0,274-49,299-1,-224 50,-174 0,-150 0,-75 0,-149 0,-101 0,76 0,174 0,25 0,0 0,25 0,200 0,-26 0,-124 0,-25 0,-25 0,-50 0,-124 0,-51 0,151 0,24 0,50 0,-25 0,25 0,199-49,449 49,50 0,-548 0,-125 0,-75 0,-50 0,-149 0,-125 0,50 0,-75 0,299 0,51 0,-51 0,100 0,-25 0,50 0,224-49,-124 24,-100 25,-25 0,50-24,24 24,-24 0,25 0,-75 0,-224 98,-175 50,249-99,125-49,100 0,648-123,-274 98,-424 25,24 0,-223 0,-225 25,150-25,224 0,25 0,0 0,50-49,-25 49,0 0,-25 0,25 0,-25 24,-100-24,-50 0,51 0,-26 0,75 0,50-24,-25-1,25 25,0-24,0 24,-25-25,0 25,25 0,0 25,0-25,-25 24,25-24,0 25,0-1,-24-24,24 25,-25-25,0 0,25 0,-25 0,25 25,50 24,-1 0,-24-24,0 24,-25-24,0-1,25-24,-25 25,0 0,0-1,25-24,-25 25,0-25,25 25,-25-25,25 24,25 1,-50-25,25 0,25 24,-25 1,24-25,-49 0,25 25,50-25,-75 24,25-24,25 0,25 50,-1-26,101 1,-26-25,-99 0,-25 0,0 0,-25 0,25 0,-25 0,-25 0,-124 0,-1 0,75-25,50 1,0-1,25 25,0 0,125 0,174 0,-50 0,-174 0,-75 0,25 0,-75 0,-224 0,-25 49,199-49,50 0,50 0,0 0,250-24,-1-1,-199 25,-75 0,-150 0,26 0,-200 25,249-25,50 0,50 0,50 0,25-25,25 25,-26-25,-49 25,-25 0,-25 0,-24 0,24 0,0 0,25 0,25 0,299-74,124 25,-298 49,-150 0,-50 0,-149 0,-175 0,75 25,149-1,100-24,50 0,274-24,300-75,-425 75,-149 24,-224 0,-275 49,175 0,299-49,25 0,0 0,-24 0,148 0,-49 0,0 0,-75 0,25 0,-75 0,-199-49,-51-25,151 49,124 25,50-24,100-1,248-24,201-74,-225 98,-275 25,-99 0,1 0,-26 0,25 0,25 0,75 0,49 0,51 25,-126-25,1 0,-25 0,-25 24,-25-24,-199 0,-250 74,300-74,174 0,25 0,374 0,-75-74,-150 74,-149 0,-25 0,-50 0,-174 25,-125 49,100-25,149-24,125-25,224 0,150 0,-324 0,-50 24,-25 1,-225 24,-24 25,199-49,50-25,-25 0,0 0</inkml:trace>
  <inkml:trace contextRef="#ctx0" brushRef="#br0" timeOffset="17890">1446 699,'0'-24,"-25"24,0 0,25 0,-25 0,25 0,0 24,0-24,0 25,0-25,0 24,-50 1,0 24,25-24,0 0,25-25,50 0,75 24,-50-24,-51 0,-73 0,-101 25,50-1,51-24,49 0,-25 0,50 0,99 0,-49 0,-75 0,-75 0,-174 0,0 0,174 0,50 0,0 0,25-24,0-1</inkml:trace>
  <inkml:trace contextRef="#ctx0" brushRef="#br0" timeOffset="19297">723 896,'174'0,"-99"0,-75 0,25 0,-50 0,-174 0,-250 0,200 0,224 0,100-49,423-123,275 24,-424 148,-299 0,-150-25,-100 25,-124 0,25 0,249 0</inkml:trace>
  <inkml:trace contextRef="#ctx0" brushRef="#br0" timeOffset="20078">1520 502,'-25'0,"-74"0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9:03.890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1983 2283,'0'-25,"0"0,0 25,-25-25,-123-49,-51-50,-24-25,0-25,-74-125,73 76,125 74,75 24,-1 76,25 24,-25 25,25-25,-50-49,1-1,24 25,0-24,0 24,1 25,24 0,-25 25,0 0,25-24,-25-1,0 0,-49 0,49-25,0 50,25-25,0 1,-24 24,24-25,0 25,-25 0,25 0,0 99,0 1,0 49,0 25,0-25,0-75,0-24,0-50,0 25,0-25</inkml:trace>
  <inkml:trace contextRef="#ctx0" brushRef="#br0" timeOffset="3438">25 22,'0'-25,"0"25,0 25,0-25,0 25,0-25,0 24,0 1,0 0,0 0,0 0,0-25,0 25,0-25,0 25,0-50,0 0,0 25,0-25,0 25,0-25,0 0,0 25,24 0,-24 0,25 0,25 0,99 50,-75 0,-49-25,24-25,-49 24,50-24,74 0,-99 25,74 25,-50-50,-49 0,25 0,-25 0,50 0,-1 25,26-25,-50 0,-1 25,-24-25,25 0,-25 0,25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1:39.02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6697 6127,'-25'0,"50"-25,-25 0,25 25,0 0,24-25,1 25,0-24,-1 24,26-25,-1 25,25-25,-24 25,24 0,0 0,25 0,-25 0,1-25,24 25,-25 0,25 0,-25 0,25 0,0 0,0 0,0 25,-25-25,25 0,-24 25,24-25,-50 0,1 25,-1-25,-24 0,-1 24,-24 1,-50-25,0 25,-24-25,-1 25,-49 0,0-25,-25 24,0-24,-25 0,0 25,-25-25,26 0,-26 25,0-25,25 25,1-25,-1 25,25-1,0-24,0 25,49 0,1-25,0 25,24-25,25 25,25-1,25 1,25-25,24 0,0 0,26 0,24 0,24 0,1 0,0 0,0 0,25 0,-26-25,26 25,0 0,-1 0,-24 0,25 0,-25 25,-25-25,0 0,-50 0,0 0,1-25,-50 25,-1 0,-48-24,-1 24,-50 0,1-25,-25 25,0-25,-25 25,0 0,-25-25,0 25,0-25,0 1,25 24,0-25,0 0,0 0,25 0,0 1,24-1,1 0,24 0,25 0,1 25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1:43.3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2729 7268,'24'0,"1"0,0 25,0-25,0-25,-1 25,26 0,0 0,-1-25,1 25,-1 0,26 0,-1 0,-24 0,49 0,-25 0,26 0,-26 0,50 0,-25 0,1-25,24 25,-25 0,25 0,0 0,0-25,0 25,0 0,25 0,-25-24,0 24,25 0,-25 0,0 0,24-25,-23 25,-1 0,0 0,24 0,-24 0,0 0,0 0,-24 0,24 25,0-25,-25 0,25 0,0 24,-25-24,25 0,-25 0,1 25,-1-25,0 0,-24 25,-1-25,0 25,-24-25,0 0,-1 25,-24-25,0 0,-50 0,25 24,-25-24,-24 0,-26 0,1 0,-25 0,-1 25,-24-25,0 0,0 0,0 0,-25 0,25 0,-24 25,-1-25,0 0,25 0,-50 25,25-25,1 0,-1 0,0 0,0 0,0 0,0 25,25-25,-24 0,-1 0,25 0,-25 0,25 0,-25 0,25 0,-25 0,25 0,0 0,25 0,-25 0,25-25,-1 25,26-25,-25 25,24-25,1 0,0 25,-1-24,26 24,-1-25,25 0,0 25,25-25,0 0,0 1,25-1,0 0,0 0,49 0,1 25,-1-24,25-1,25 0,0 25,25-25,25 25,-1-25,1 25,0-24,49 24,-25 0,1 0,-1 0,25 0,1 0,-1 0,0 24,0-24,-24 25,24 0,-49 0,24 0,-49-1,-25 1,0-25,-50 25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8:46.31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6003 12402,'25'0,"-25"-24,49 24,26 0,-1-25,25 25,50 25,0-25,24 24,26-24,-1 25,26 25,-1-25,-25 24,26-24,-26 0,-24 0,-1-1,-24 1,0 0,-25-25,-25 0,-24 0,-26 0,1-25,-25 25,-1 0,-24-25,-24 25,-1 0,-74-24,-1-1,-49 0,-24 0,-1 0,-24 1,-1-1,-24 25,25-25,-1 25,1 0,24 0,1 0,24 25,0-25,25 25,25-25,-1 0,51 0,-1 0,75 0,25-25,49 25,50 0,24 25,26-25,-1 24,25 26,1-25,24 24,0-24,-25 25,-25-1,1-24,-26 0,-24 0,-25 0,-49-50,-26 25,-24-25,-25 0,-25-24,-24 24,-26-25,-24 1,-25-1,-25 25,-24 0,-1 1,-24-1,-1 25,1 0,-26 0,26 0,0 25,-1-25,1 24,49 1,0 0,0 0,50-25,0 25,49-1,1-24,24 0,50 25,-1-25,51-25,-1 25,50-24,25-1,0 25,25-25,-1 25,26 0,24 25,0 0,25 24,-25 1,1-1,-1 1,-25 0,-24-1,-50-24,-25 0,-49-25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1:50.15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2704 8037,'25'-25,"-1"25,26 0,-25 0,49 25,-24-25,24 0,1 25,-1-25,25 24,0-24,25 0,0 0,1 25,-1-25,49 0,-24 0,0 25,24-25,-24 0,25 0,-25 0,24 25,-24-25,0 0,0 0,0 0,0 0,-25 25,-25-25,0 24,0-24,-24 25,-26-25,-24 0,-25 25,-25-25,-24 0,-1 25,-24-25,-1 0,-24 25,-25-25,0 0,-25 24,-25-24,26 0,-26 0,0 25,-24-25,24 0,-24 0,24 0,1 0,-1 0,25 25,0-25,0 0,50 0,-25 25,25-25,25 0,24 0,0 0,1 0,24 0,25-25,25 25,0-25,49 25,0-25,1 1,49-1,-25 0,50 0,0 0,0 25,24-24,1 24,-1-25,26 25,-1 0,1 25,-1-25,1 24,-26-24,1 25,0 0,-50 0,0-25,-25 25,-25-25,-24 0,-25 0,-1 0,-48-25,-1 25,0-25,-49 0,-1 0,-24-24,-25 24,0 0,0 0,-25 25,-25-24,1 24,-1-25,1 25,-26 0,-24-25,24 25,-24 0,0 0,0 0,-1 25,26 0,0-1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1:53.4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6648 9302,'24'0,"26"-25,24 25,1 0,-1-25,26 25,-1 0,25 0,-25 0,25 0,0 0,25-25,-25 25,25 0,0 0,-1 0,-24 0,25 0,0 0,0 0,-25-24,25 24,-25 0,0 0,25 0,-1-25,-24 25,0-25,1 25,-1 0,24 0,-24-25,25 25,0 25,-25-25,25 25,-25 0,0-1,0 1,0 0,-25 0,0 0,1-1,-26 1,-24 0,-1 0,1 0,-50-1,25-24,-25 25,-25-25,0 25,-25-25,1 0,-50 0,24 0,-24-25,-25 25,0-25,0 25,-25-24,25 24,-25 0,0 0,1 0,-1 0,0 0,0 0,0 0,0 0,1 0,-1 0,0 24,0-24,0 0,25 25,-25-25,1 0,24 25,-25-25,25 0,0 0,-25 25,25-25,0 0,0 0,0 0,0 25,0-25,25 0,-25 0,0 0,24 0,26 0,-25 0,24 0,1 0,24 0,25-25,-24 25,74 0,24 0,26 0,24-25,0 25,25-25,25 25,0 0,0-25,24 25,1-24,-1 24,26 0,-1-25,-24 25,24 0,-24-25,0 25,-1 0,1-25,-25 50,24-25,1 0,-25 25,-25-25,0 25,-25-25,-24 0,-1 24,0-24,-49 0,0 0,0 0,-50 0,0 0,0 0,-24 0,-26 0,1 0,-25-24,-25 24,-25 0,0-25,-25 0,26 0,-51 0,26 1,-26-1,1 0,-26-25,26 26,24 24,1-25,-1 0,25 25,0 0,25-25,0 50,25-25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1:55.7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2778 10319,'50'25,"-25"-25,49 0,-24 0,49 0,-25 0,25 24,1-24,24 0,0 0,0 0,25 0,24-24,1 24,-1 0,1 0,24 0,1 0,24-25,-24 25,-1 0,0 0,1 0,-1 0,1 0,24 0,-25 0,26 0,-26 0,1 0,-26 0,1 0,-1 0,26 0,-50-25,24 25,1 0,-25 0,0 0,0 0,-25 0,24 0,-24 25,25-25,-25 25,-25-1,1 1,-1 0,-25 0,1 24,-26-24,-24 0,0 0,-50 0,0-25,-24 24,-26-24,-24 0,-25-24,0 24,-50-25,26 0,-51 0,1 0,-1 1,-24-1,0 25,0-25,-1 25,1 0,0 0,0 0,24 0,-24 25,24-25,1 25,0-25,-1 0,1 24,-1-24,26 0,-26 0,26 25,-1-25,0 0,1-25,-1 25,25 0,-24-24,24 24,-25-25,25 25,0 0,25-25,25 25,-25 0,50 0,-1 0,1 0,24-25,26 25,-1 0,25 25,25-25,24 0,1 25,24-25,1 0,24 0,25 0,-25 0,25 0,0-25,25 25,0 0,0 0,24 0,1 0,-1 0,51 0,-26 25,25-25,1 25,-26-1,25 1,1 0,-26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1:57.9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5531 11609,'0'49,"25"-49,0 0,0 0,24 0,-24 0,50-25,-26 25,1 0,24-24,1-1,-1 25,25-25,1 25,-1-25,25 25,0-25,0 25,0-24,0 24,0 0,0-25,0 25,0 0,0 0,0 0,0 25,-25-25,1 0,24 24,-50 1,25-25,-24 25,-26 0,1-25,-50 25,-25-25,-25 0,-24 24,-25-48,0 24,-25 0,-1 0,1 0,-24 0,-1-25,0 25,0 0,-24 0,-1 0,0 0,1 0,-1 0,25 25,0-25,1 0,23 0,1 24,25-24,25 0,24 25,1-25,24 0,25 25,25-25,49 0,0 0,1 0,24-25,25 25,-25 0,25 0,0 0,0 0,25 0,-25 0,25 0,25 0,-25 25,24-25,-24 25,0-25,0 0,-25 25,0-25,-50 0,25 0,-24 0,-26 0,26-25,-26 25,-24 0,0-25,0 25,-25-25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2:02.27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6127 12452,'25'0,"-1"0,26 0,-25 0,24 0,1 25,0-25,-1 0,1 0,24 0,-24 0,24 0,1 0,-26 0,26 0,-1 0,1 0,-1 0,25 0,-24 0,-1 0,0 0,1 0,-1 0,1-25,-1 25,0 0,1 0,24 0,-24 0,24 0,-25 0,25 25,25-25,-24 25,-1-25,25 24,-25-24,25 0,-25 25,1-25,24 0,-25 25,25-25,-25 0,0 0,25 25,-25-25,26 0,-26 0,0 0,0 0,0 0,1 0,-26-25,25 25,-24 0,24 0,0 0,-25 0,26 0,-26 0,25 0,-24 25,-1-25,1 0,-1 25,0-25,-24 24,24-24,1 25,-26 0,1 0,0 0,-1-1,-24 1,25-25,-50 25,25-25,-50 25,0-25,0 25,0-1,-24-24,-1 25,0 0,-24-25,0 25,-26-25,26 25,-50-25,25 0,-25 0,0 0,0 0,0 0,-25 0,25-25,-25 25,0 0,25-25,-25 25,0 0,1 0,24 0,-25-25,25 25,-25 0,0-25,25 25,-25-24,25 24,0 0,-25-25,25 25,0 0,0 0,-25-25,25 25,0 0,0 0,0-25,25 25,-25 0,25 0,0-25,24 25,1 0,-1 0,1-24,-25 24,24-25,1 25,0 0,24-25,0 25,-24-25,24 0,26 25,-26-24,25 24,0-25,1 0,48 0,-24 0,25 25,0-24,0-1,24 25,-24-25,25 25,-1 0,1-25,-25 25,24 0,1 0,24 0,-49 0,25 0,-25 25,-1-25,-48 0,-1 25,0-25,-25 0,1 25,-1-25,1 0,-1 24,-24-24,24 25,25-25,75 0,-1 0,26 0,-1 0,25 0,1 0,-1 25,0-25,0 25,-24 0,-26-25,1 24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3:13.1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2828 12477,'25'-25,"49"25,0 0,1 0,24 0,0 0,25 0,0 0,0 0,0 0,25 0,-25 0,25 0,-25 0,0 0,25 0,-25 0,0 25,25-25,-25 25,0-25,-25 0,25 24,-25 1,0-25,-24 25,-1-25,-24 25,0-25,-26 25,1-25,-50 49,1-49,-26 25,0-25,-24 0,-1 25,-24-25,0 0,-25 0,-25-25,0 25,1 0,-1-25,0 25,-25 0,25 0,1 0,-1-25,0 25,0 0,25 0,25 0,0 0,-1 25,26-25,0 0,-1 25,26-25,24 0,0 25,25 24,25-49,0 25,-1 0,51-25,-1 25,1-25,24 25,0-25,25 24,0-24,0 25,0 0,25-25,-25 0,25 0,0 0,24 0,1 0,-25 25,0-25,-1 0,-24 0,0 0,-24 0,-1 0,0 0,-24 0,-1 0,-24 0,-1 0,-24 0,0 0,-50 0,-49 0,-1-25,-24 25,0 0,-25 0,-25 0,25-25,-25 25,-25-25,26 25,-1-24,0 24,0 0,0-25,0 25,1 0,24-25,0 25,24-25,1 25,0-25,24 25,1-24,0 24,24-25,-24 0,24 25,0-25,1 0,-1 1,1-1,24 0,0 0,0 0,25 1,25-1,-25 0,50 25,-26-25,51 25,-1 0,1-25,24 25,0 0,25 0,0 25,0 0,0 0,0 24,0 1,-25-25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04.3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6648 6176,'24'-49,"1"24,0 25,0-25,-50 25,0 25,0-25,-24 0,-26 0,1 0,-25 0,0 0,-1 0,-24 0,0 0,25 0,-25 0,-25 0,25 0,-25 0,1 0,-1 0,0 0,0 0,25 0,-25 0,25 0,0 0,-25 25,25-25,0 0,0 0,25 25,0-25,-25 0,49 24,-24-24,25 0,-1 0,26 0,-26 0,26 0,-1 0,1 0,24 0,0 0,50 0,-25-24,49 24,1-25,0 25,24-25,0 0,26 25,-1-25,0 1,25-1,0 25,0-25,25 0,-25 25,25 0,0-25,-1 25,26-24,-25 24,0 0,24 0,-24 0,25 0,-25 0,-1 0,1 0,0 0,0 0,-25 0,0 24,0-24,0 0,-25 0,-24 0,-1 0,-24 0,-25 0,-1 0,-48 0,-26 0,0 0,-24-24,-25 24,-1-25,-24 25,0 0,0 0,-24-25,-1 25,0 0,0 0,-25 0,26-50,-26 100,25-50,-25 0,26 0,-1 0,0 0,25 25,-25-25,25 0,0 25,0-25,0 0,25 0,0 24,-1-24,26 0,0 0,-1 0,26 25,-1-25,0 0,26 0,-1 0,0 0,50 0,24 0,-24-25,50 25,-26 0,26-24,-1 24,0-25,26 25,-1-25,0 25,0 0,-24 0,-1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06.25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7466 5854,'0'-50,"25"100,0-50,24 0,1 0,0 0,-1 25,26-25,-26 0,26 0,-1 0,25 0,-24 0,24 0,0 25,25-25,-25 0,25 0,0 0,0 0,1 0,-1 0,0 24,0-24,0 0,0-24,0 24,24 0,-23 0,23 24,-24-24,0 0,25 0,-25 0,-25 0,25 0,0 25,1-25,-26 25,0 0,0-25,-24 25,-26-25,26 24,-26-24,-24 25,0-25,-25 25,-25 0,-25-25,1 0,-26 25,-24-50,0 25,-25 0,-25 0,25 0,-25-25,0 25,-24 0,24-25,0 25,-24 0,-1 0,0 0,25 0,-24 0,24 0,0 25,0-25,0 0,1 0,-1 25,25-25,0 0,0 0,25 25,-1-25,26 0,-25 0,49 24,-24-24,24 0,25 0,-24 0,49 25,-25-25,50 0,-1 0,1 25,25-50,24 25,1 25,-1-25,0 0,26 0,24 0,-25 0,25 0,0 0,25 0,0 0,-1 0,1 0,0 25,0-25,-25 25,-50-25,1 24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08.16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2803 6772,'-25'-25,"25"50,25-1,0-24,0 0,24 25,26-25,-1 0,0 0,26-25,-1 25,25-24,0-1,0 25,25-25,0 0,24 0,-24 25,25-24,-26 24,26-25,-25 25,-25 0,0 0,0 0,-25 25,0-25,-49 0,24 24,-49-24,-74 25,-1-25,-24 0,-1 25,-24-25,-25 25,0-25,0 25,0-25,-25 24,0-24,0 25,1-25,-1 25,-25-25,25 0,-24 0,24 25,0-25,0 0,25 25,0-25,25 25,0-25,24 24,26-24,-1 0,25 25,50-25,0 0,49 0,1 0,-1 0,25 0,25-25,0 25,0 0,50 0,-25 0,25 0,-1 25,1-25,-1 25,1-25,24 25,-49 0,25-1,-25-24,0 25,-25-25,0 0,-50 0,0 0,-49-25,-25 1,0-1,0 0,-49 0,-1-24,0 24,-24 0,0-25,-26 25,26 1,-50-1,25 0,-25 0,0 25,-25 0,0 0,25-25,-25 25,0 0,1 0,-26 25,25-25,25 0,-25 0,0 0,50 25,-25-25,0 0,50 25,-26-25,26 0,24 25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09.8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7516,'0'-25,"25"25,0-25,0 25,0 0,24 0,1 0,-1 25,26-25,-1 0,1 25,24-25,0 0,0 0,25 0,-24 0,24 0,24 0,-24 0,25 25,0-25,0 0,0 0,0 24,24-24,-24 0,0 0,0 0,-1 0,1 50,0-100,0 50,0 0,0 0,-1 0,1 0,0 50,-25-50,25 0,-50 0,0 0,1 0,-26 0,-24 0,24 0,-24 0,-26 0,1 0,0 0,-25 25,-25-25,-24 25,-1-25,-24 0,-26 0,1 0,-25 0,0 0,0 0,-25 0,0 0,-24 0,24 0,-25 0,-24 0,24 0,1 0,-1 0,0 0,26 0,-26 0,25 0,-25 0,26 0,24 0,0 0,0 0,0 0,24 0,-24 0,25 0,0 0,24 0,-24 0,25-25,-1 25,26 0,-1 0,1 0,24-25,0 25,-25 0,26 0,24 25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9:20.7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5383 13444,'0'-25,"24"25,1 0,0 0,49 0,1-24,49 24,0 0,25-25,24 25,1 0,0 0,24 0,1 0,-1 25,25-25,-24 0,-1 0,0 0,1 0,-1 24,-24-24,24 25,1 0,-25 0,-1 0,-49-25,25 24,-50-24,0 0,-24 25,-1-25,-24 0,-25 0,-75 0,-24 0,-1 0,-49 0,0 0,-25 0,1-25,-26 25,-25 0,-24 0,25 0,-25-24,-26 24,26 0,0 0,0 24,0-24,24 0,1 25,24-25,25 25,25 0,0-25,50 25,24-1,25-24,1 25,48-25,1 25,50-25,24 25,25-25,49 0,-24 0,50 0,-26 0,26 25,-1-25,1 0,-1 0,25 24,1-24,-1 25,0 0,-25 0,1 0,-50-25,0 0,-25 0,-25 0,0 0,0-25,-49 25,24 0,-49 0,0 0,-25-25,-25 25,0-25,-24 25,-26 0,1 0,-25 0,-1 0,-48-25,-1 1,-25-1,-24 25,-1-25,-24 25,25 0,-26 0,1 0,25 0,-26 0,26 25,24-25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11.5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3051 9252,'0'-25,"0"1,0-1,25 0,0 25,24 0,-24 0,49 0,-24 0,49 0,-24 0,-1-25,50 25,-25 0,1-25,24 25,24 0,-24 0,25 0,25 0,-1-24,1 24,0 24,-1-24,1 0,0 0,-1 25,26-25,-26 25,1-25,24 25,1 0,-1 24,-24-24,0-25,-26 25,-24-25,-24 25,-1-25,-25 24,1-24,-26 0,-24 0,-50 25,0-25,-24 0,-1 0,-49 0,25 0,-50 0,0 0,0 0,-25 0,-25-25,0 25,1-24,-1-1,-24 25,24-25,-24 25,24-25,0 25,1-25,-1 25,1 0,-1-24,25 24,-25 0,50-25,-24 25,-1 0,25-25,0 25,0 0,24 0,-24 0,25 0,0 0,25 0,-1 0,1 0,-1 0,51 0,-1 0,0 0,25-25,25 25,24 0,1-25,24 25,50-24,-24-1,48 25,1-25,25 25,0-25,24 25,0-25,26 25,-1 0,0 25,0-25,1 0,-1 25,0-25,-24 25,-1-25,-24 25,-1-25,1 24,-50-24,0 0,0 0,-50 0,1 0,-1 0,-24 0,-25 0,-1 0,1-24,-50 24,1 0,-1 0,0 0,-25 0,26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13.0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6697 8359,'25'0,"0"0,24 0,1 0,25 0,-26 25,50-25,1 0,-1 0,0 0,25 0,0 0,25 0,0 0,0 0,24 0,1 0,-1 25,1-25,0 25,-25-1,-1 1,-24 0,0-25,0 25,-24 0,-51-1,26-24,-51 25,-48-25,-1 0,-25 25,-24-25,-25 0,-25-25,0 25,-25 0,0 0,-25-25,-24 25,24-24,-24 24,24 0,0 0,1-25,-1 25,25 0,1 0,24 25,0-25,24 0,1 0,25 0,24 0,25 0,0 0,50 0,-25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15.2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6846 9947,'0'-25,"25"25,0 0,0 0,24 0,-24 0,49 0,-24 0,24 0,1 0,24 0,0 0,0 0,1 0,24-25,0 25,25 0,-1 0,26 25,-25-25,24 0,-24 25,25-25,-25 24,0-24,-1 25,-24-25,0 0,-24 25,-26-25,0 0,-24 25,-25-25,-75 0,1 25,-26-25,-24 0,0 0,-25 0,0 0,0 25,-50-25,25 0,0 0,-24 0,-1 0,1 0,24 0,-25 0,25 0,0 0,1 0,24 0,24 0,1 24,25-24,-1 0,26 0,24 0,0 0,50 0,0 0,49 0,-24 0,24 0,25 0,1 0,24 25,0-25,0 0,0 0,25 0,-1 0,26 25,-25-25,24 0,1 25,-25 0,25-1,-50 1,0 0,-25-25,-25 25,1-25,-26 0,-24 25,-50-50,0 25,-24-25,-26 0,-24 0,0 25,0-24,-25 24,-25-25,25 25,0-25,-25 25,0 0,0-25,1 25,-1 0,25 25,-25-25,25 0,0 0,25 0,-25 0,24 0,26 0,-25 0,24 0,26 0,-1 0,0 0,1 0,24-25,0 25,25-25,0 1,-25 24,50-25,-25 0,0 0,25-25,-25 26,25-26,0 25,-1 0,1-24,0 24,0 25,25-25,-1 25,1 0,24 25,-24 0,24-25,-49 25,0 24,-50-49,0 25,0-25,-24 0,-1 25,1-25,-1 0,0 0,1 0,24 0,0 0,0 0,50 0,0 0,25 0,24 25,-24-1,-1 1,1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20.6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6772 11013,'-25'0,"50"0,-1 0,26 0,0 0,-1-25,26 25,-1 0,1 0,24 0,-25 0,50 0,-25 0,25 0,0 0,0 0,1 0,23 0,-24 25,0-25,0 25,0-25,0 0,25 25,-25-25,0 25,0-25,0 24,0-24,0 25,-24 0,24-25,-25 25,0 0,-24 0,24-1,-50 1,1-25,0 25,-26-25,-48 0,-1 0,0 0,-25 0,-24 0,0 0,-26 0,1 0,0 0,-25-25,0 25,-25-25,25 25,-25-24,0 24,0-25,1 25,-1-25,0 25,0-25,25 25,-25 0,25 0,0-25,-25 25,50 0,-25 0,25 0,0 0,-25 0,49 0,-24 0,0 0,24 0,1 0,24 0,-24 0,24 0,1 0,-1 0,1-25,-1 25,25 0,0 0,25-49,25 49,25-25,-1 0,26 0,-1 1,25-1,-24 0,49 0,-50 0,50 1,0-1,-24 25,24-25,0 25,0-25,24 25,-24 0,1 25,23-25,1 0,0 25,0 0,24-1,-24 1,0 0,-25 25,25-26,0 26,-25-25,0 24,0-24,0 25,-25-25,0 24,-24-24,-1-25,-24 25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22.0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2952 11881,'0'-24,"25"24,-1 0,1 0,25 0,-1 0,26 0,24-25,0 25,0 0,25-25,25 25,0 0,0 0,0 25,0-25,-1 25,1-25,0 24,-25 1,25 0,-25 0,0 0,0-1,-25-24,0 0,1 25,-51-25,1 0,-25 0,-25-25,-25 25,0 0,-25 0,1-24,-26 24,1-25,-25 0,0 25,-25-25,0 25,24-25,-48 25,23 0,1-24,-24 24,24 0,-25-25,0 25,25 0,-25 0,25-25,0 25,0 0,0 0,0-25,25 25,0 0,-1 0,26 0,0 0,24 0,0 25,25-25,-24 0,49 25,-25-25,50 0,0 25,-1-1,51-24,-1 0,1 0,49 0,0 0,-25 25,50-25,-25 0,25 0,-25 25,49-25,-24 0,0 0,25 0,-26 25,26-25,-25 0,-25 0,-25-25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25.35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5159 13667,'25'0,"25"0,-1 25,1-25,24 0,-24 25,49-25,-24 0,-1 0,25 25,1-25,-1 0,0-25,0 25,0 0,1-25,-1 0,25 25,-25 0,0-24,25 24,-24-25,24 0,-25 25,25-25,-25 25,0 0,0 0,1 0,-26 0,25 25,-24-25,-1 25,1 0,-26-1,1-24,-25 25,-1 0,-24 25,-24-1,-26-24,25 0,-49 0,24-1,-24-24,-26 0,1 0,0 0,-25-24,0 24,0-25,0 25,-25-25,0 0,0 25,1-25,-1 25,25 0,-25 0,25 0,-25 0,25 0,25 0,0 0,-1 0,1 25,25-25,24 0,1 25,-1-25,0 0,26 0,48 0,1 0,50 0,-26 0,50 0,1-25,-1 25,0 0,25-25,0 25,-25 0,25-24,25 24,-25 0,0 0,25 0,-25 0,25 0,-25 0,25 0,-50 24,25-24,0 25,-25-25,0 25,-24-25,-1 25,1-25,-26 0,-24 0,0 0,0 0,-50 0,0 0,-24 0,-1 0,0 0,-24 0,-1 0,1 0,0 25,-26-25,1 0,0 0,0 0,0 0,-25 0,0 0,-1 0,26 0,-25 0,0 0,0 0,0 0,25 0,0 0,24 0,1 0,-1 0,26 0,-1 0,1 0,24 0,-25 0,25 0,1 0,-1 0,0 0,25 24,25-24,0 25,-1 0,1-25,0 0,0 25,0-25,-1 0,-24-25,-24 0,-1 0,0 1,-25-1,1 0,24 25,-25-25,1 0,-1 1,1 24,24-25,0 0,0 0,25 0,25-24,0 24,24 0,26 0,-1 1,1 24,-1 0,0 0,-24 24,0-24,-26 25,1 0,-25 25,-25-26,-24 1,-1 0,1 0,-1 0,-24-25,24 24,0 1,1-25,-1 0,1 0,24 0,0 0,0 0,0-25,1 1,24-1,-25 0,50 0,-25 0,-25 50,0 25,0-25,0-1,1 51,24-26,24 1,-24-25,50 0,-25-1,24 1,-24 0,25-25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26.0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5606 13841,'0'-25,"-25"0,-25 1,26 24,-26-25,-24 25,24 0,-24 0,-1 0,26 0,-1 25,25-1,0-24,1 25,24 0,0 25,24-26,1 1,25 0,-1 0,26 0,-26-1,26 26,24-50,-25 25,1 0,-1-25,1 0,-26 24,26-24,-26 0,1 0,-25-24,0 24,-1-25,-24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04:27.9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5283 13866,'25'0,"25"-25,-1 25,26 0,24 0,-25 0,26 0,24 0,-25 0,25 0,0-25,0 25,25 0,-25 0,0 0,25 0,-25 0,25 0,-25-25,24 25,1 25,-25-50,25 25,-25 0,0 0,25 0,-25 0,0 0,25 0,-25 0,0 0,0 0,0 0,0 0,0 0,-25 0,0 0,25 0,-24 0,-1 0,0 0,25 0,-25 0,1 25,-1-25,0 0,0 25,0-25,-24 0,24 25,-25-25,26 0,-26 25,1-25,-26 0,26 0,-26 24,1-24,-1 0,-24 0,0-24,0 24,-50-25,-25 0,1 0,-26 25,1-25,0 1,-26-1,1 0,0 0,-25 25,25-25,-25 25,-25 0,25-24,0 24,-25-25,25 25,0 0,-25-25,25 25,-25 0,25 0,0 0,0 0,-25 0,50 0,-25 25,25-25,24 25,1-25,0 24,-1-24,26 0,24 25,-25-25,25 25,25 25,25-1,0-49,25 25,24 0,0 0,26-25,-26 24,25 1,0-25,1 25,-1-25,0 0,0 0,1 25,24-25,0 0,-25 0,25 0,-25 25,0-25,25 0,-24 0,24 0,-25 0,0 0,25 24,-25-24,0 0,1 0,-1 25,-25-25,25 0,1 25,-26-25,1 0,-1 25,0-25,-24 0,0 0,-26-25,1 25,0-25,-25 0,-25 25,0-24,-49-1,24 0,-49-25,0 26,-25-26,-25 0,0 26,-24-26,-1 25,-49 0,24 25,-24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9:35.828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596 0,'0'0,"25"0,-25 25,0-25,0 24,0 26,0 124,0-26,0-48,0-26,0-74,0 25,0-25,-25 25,25-1,0 1,0-25,-25 0,25 25,-25 74,1 25,-1 0,25-24,0-76,0 76,0-1,0-50,-25-24,25 0,0-25,0 25,0 24,0 51,0 98,0 1,0-100,0-25,0-74,0 25</inkml:trace>
  <inkml:trace contextRef="#ctx0" brushRef="#br0" timeOffset="2859">596 74,'0'0,"0"0,0 25,-25-25,25 0,-25 25,1 0,24-25,-25 24,25 26,-50 0,25-1,25 1,-25-1,-24 51,-26 24,75-75,-25-24,25-25,-25 25,-49 124,-1 24,26 1,24-124,25-26</inkml:trace>
  <inkml:trace contextRef="#ctx0" brushRef="#br0" timeOffset="5484">646 74,'0'0,"0"25,0-25,0 25,25 49,0-49,-25 0,0 0,24-25,-24 24,25 1,-25 0,25 0,0 24,0 1,-25-25,25 0,-1 24,-24-24,25-25,-25 25,50 24,-25 1,0 0,0-25,-25-1,0 1,0-25,24 25,-24 0,50 49,-50-74,0 25,0-25,0 0,0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0:13.9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6697,'25'-25,"0"25,0 0,0 0,24-24,-24 24,25 0,-1 0,1-25,24 25,1 0,-26 0,26-50,-1 50,0 0,1 0,-1 0,1 0,24-25,0 25,-24 0,49 0,-25 0,0 0,25 0,0 0,0 0,25 0,-25 0,25 0,0-24,-25 24,49 0,-24 0,25 0,-1 0,-24 0,25 0,-1 0,1 0,0 0,-1 0,-24 0,25 0,-25 24,24-24,-24 0,25 25,-1 25,-24-25,0-1,0-24,-25 25,0 0,-25-25,0 25,-24 0,-26-25,1 24,-75-24,-24 0,-26 0,1 0,-26 0,1 0,-25 0,0-24,-49 24,24-25,-25 25,0 0,-24 0,24-25,-24 25,0 0,-1 0,1 0,-1 0,-24 0,25 0,-26 0,26 25,-1-25,1 0,0 25,-1-25,1 0,24 24,0-24,26 25,-26-25,50 0,-25 25,25-25,25 0,0 0,24 0,-24 0,49 0,1 0,-1 0,25 0,1 0,24-25,0 25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9:22.5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2604 14337,'0'-25,"25"0,25 25,24-24,26-1,24 0,0 0,24 25,26-25,0 25,24 0,1 25,-1-25,-24 25,24 0,-24 24,-1-24,-24 25,0 0,-25-1,-25-49,-74 25,-25-50,-25 25,-49-49,-25 24,-50-25,-25 0,0 26,-24 24,-25-25,24 25,-49 0,25 25,0-1,0 1,24 0,26 0,24 25,25-26,49 1,-24 0,74 0,0-25,25 25,25-25,25 0,24 0,25 0,26-25,23 25,26 0,0-25,-1 25,26 0,-1 25,-24-25,24 0,1 25,-1-25,0 24,-24 1,-25-25,0 25,-50-25,0 0,-24 0,-26 0,-24-25,0 25,-25-25,-25 25,0 0,-49 0,-1-24,-24 24,-25 0,0 0,0 24,-25-24,0 0,-24 25,-1 0,1 0,-1 0,-24-1,24 1,0 0,25 0,1 0,24-1,0 1,24-25,26 0,24 0,1 0,49-25,24 1,26-1,25-25,24 25,0-24,25 24,25-25,0 26,24-26,1 25,24 25,1-25,-1 25,1 0,-26 0,-24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0:14.24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6648 6796,'223'0,"0"-24,0 24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0:16.31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5556 6821,'50'-25,"-1"1,26-1,-1 0,26-25,24 26,-25-1,50-25,-25 25,49 25,-24-24,0 24,25-25,-1 25,1 0,-1 25,1-25,0 0,-1 0,1 24,0-24,-1 0,1 0,24 0,-24 25,0-25,-1 0,-24 0,25 0,-1 0,-24 50,0-50,0 0,0 25,-25-25,0 0,-25 0,0 0,-25 24,1-24,-1 25,-24-25,0 25,-26-25,1 25,-50-25,1 0,-26 25,0-25,-24 0,-25 0,24 0,-49 0,25 0,-50 0,25 0,-49-25,24 25,-25 0,0-25,1 25,-1 0,-24 0,24 25,-24-25,24 0,0 25,1-1,24 1,0-25,25 25,25 0,0 0,24 0,26-25,-1 24,50 1,-25-25,50 0,-25 25,50-25,-1 0,26-25,-1 25,50-25,0 25,25-24,0 24,0-25,49 25,-24-25,-1 0,26 25,-26 0,26 0,24 0,0 0,-24 0,24 25,0 0,-24 0,-1 24,-24-24,-25 25,-1-26,-48 1,-26 0,-24-25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0:20.9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9153,'0'-25,"25"25,-25-25,25 25,25 0,-26 0,26-24,24 24,1 0,24 0,0 24,0-24,25 0,0 0,25 25,0-25,25 25,-1-25,1 25,0-25,-1 0,1 25,24-25,-24 24,0-24,-1 0,-24 0,25 0,-25 25,-1-25,26 0,-25 25,0-25,-25 0,25 0,-25 0,-25 0,0 0,0 0,-24 0,24 0,0 0,0 25,-24-25,-1 25,-24-25,-25 0,-1 0,-24 24,-49 1,24-25,-50 25,26-25,-50 0,-1 0,-24 0,0 0,0 0,-24 0,-26 0,25-25,-25 25,1-25,24 25,-25 0,26 0,-26-24,0 24,1 0,24 0,-25 0,25 0,1 0,-1 24,25-24,-25 0,25 0,0 25,0-25,25 0,-25 25,24-25,1 0,0 0,0 0,-1 0,26 0,0 0,24 0,-24 0,24 0,0-25,26 25,-1-25,0 25,25-24,-25-1,25 0,25 0,0 0,0 25,24-24,1-1,-1 25,26-25,-1 0,1 25,-1-25,25 25,0 0,1 0,-1 0,25 0,-25 0,25 0,0 25,0-25,0 0,25 25,-25-25,0 25,0-25,0 25,25-25,-25 24,0 1,25-25,-25 25,0-25,0 0,25 25,-25-25,0 0,0 0,0 0,-25 0,25 0,0 0,-25 0,1 0,-26 0,25-25,-24 25,-1 0,0 0,-24-25,0 25,-1 0,-24 0,-25 25,0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0:22.7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3299 10368,'0'-24,"-25"-1,50 0,0 25,0-25,49 25,0-25,26 25,-1 0,25 0,25 0,0 0,24 25,1-25,-1 25,26 0,-25-25,-26 25,1-1,-25 1,0 0,-49-25,24 0,-50 25,-24-25,-50-25,-24 25,-26-25,-49 0,0 1,-24-1,-26 0,25 25,-25-25,-24 25,24-25,1 25,-1 0,1 0,24 25,0-25,25 0,0 25,0 0,25-25,-1 25,1-1,25-24,-1 25,26 0,24-25,25 25,0 0,25-25,24 24,1-24,49 0,0 25,1-25,48 25,-24-25,25 25,25-25,-25 25,24-1,-24 1,25 0,-25 0,-1 0,1-1,0 1,-25 0,-25-25,1 25,-26 0,-24-25,-50-25,-50 0,-24 25,-1-25,-24-24,-25 24,-25 0,0 0,-24 0,24 25,-25-24,1-1,-1 0,25 25,0-25,0 0,1 25,48-24,-24-1,50 0,-25 0,49 25,1-25,24 1,25-1,0 0,25 0,-1 0,51 1,-26 24,51-25,-1 25,0 0,25 0,0 0,25 0,0 25,24-25,1 24,0 1,-1 0,26 25,-26-1,-24 1,-25-25,0-1,-49 1,-26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0:24.9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6052 11559,'25'0,"0"0,0 0,24 0,-24 25,25-25,24 0,-24 0,24 0,25 0,-24-25,24 25,0 0,1 0,-1 0,25 0,-25 0,25-25,0 25,0 0,0 0,0-25,25 25,-25 25,25-25,0 0,-1 25,1-25,-25 25,25-25,-25 25,0-1,0 1,0 0,-25 0,1 24,-26-24,0 0,-24 0,-25 0,0-1,-25 1,-25 25,-25-25,-24-25,-1 0,-49 0,0-25,-49 0,-1 0,-24 0,-1-24,-24 24,0-25,0 26,-26-1,26 0,-25 0,0 25,25-25,24 25,1 25,24-25,1 0,49 25,25 0,-1 0,51-25,24 24,25 26,49-25,1-25,49 25,1-1,24-24,24 25,26 0,-25 0,24 0,1-1,0-24,-1 25,1 0,0-25,24 25,-49-25,25 0,-26 25,1-25,-25 0,0 24,0-24,0 0,-24 0,24 0,-50 25,0-25,1 0,-50 0,-1-25,1 25,0 0,-50 0,-24 25,24-25,-50 0,1 0,0 0,-50-25,24 25,-24 0,-25 0,1 0,-1 0,0 0,-25 25,1-25,-1 0,0 25,1-25,-1 25,25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9:57.750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920 2455,'0'-24,"0"24,0-25,0-50,-75-173,-124-223,25 49,100 199,-1 74,50 25,1 99,24 25,0-49,0-26,0 75,0-24,0 24,0-25,0 0,0 25,0-74,-25-1,0 1,0 74,25-50,0 50,-25-25,25 25,-25-49,25-1,0 50,-25-25,25 25,-24 0,24-25,0 1,0 24,0 24,0-24,0 25,0 74,-25 75,25 74,-25-124,0 25,25-25,-25-74,25-26,0-24</inkml:trace>
  <inkml:trace contextRef="#ctx0" brushRef="#br0" timeOffset="3281">174 0,'0'0,"25"0,-25 0,25 24,49 100,75 50,-99-25,0-99,-50-26,0-24,25 25,-25 0,49 25,-24 24,25-49,-50 0,0-25,0 24,0-24,25 0,-25 0,25 25,99 25,-25 49,-74-74,0 24,-25-49,25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00.2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20886 17165,'-25'0,"0"0,25 25,0-1,25 26,-25 0,0-1,0 1,25-1,-25 1,0-25,24 0,-24-100,0 26,0-1,0-24,0 24,0 0,0 26,0-26,25 50,-25 50,0-26,0 76,0-1,0-25,25-24,0 0,-25-100,0-25,0 26,0-26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01.5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20960 17314,'0'-25,"-25"25,25 25,0 49,0-24,0-1,0 1,0 0,0-1,0 1,0-1,0 1,25-25,0 0,-25-100,0 26,0-1,0 25,0-49,25-1,-25 26,0-26,0 26,0 24,0-25,0 100,0-25,0 49,0-24,0 24,0-24,24-1,-24-24,25 0,0-25,-25-25,25 0,-25-24,25-1,-25-24,0 24,24 0,-24 1,25-1,-25 25,25 25,-25 50,25 49,-25-24,25-1,-1 1,1-26,25-24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03.5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20762 17363,'-25'-25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03.6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20762 17363,'0'0,"-50"0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9:24.6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7441 14436,'0'-24,"0"-1,25 0,0 25,25-25,-1 25,26-25,-1 25,25 0,25-25,25 25,0-24,0 24,24 0,26 0,-1 24,-24-24,24 25,1-25,-1 25,-24 0,0 0,-50-25,0 0,0 0,-50 0,0 0,-24-25,-25 25,0 0,-50 25,-25 0,1-1,-26-24,-49 0,0 0,-49 0,-1 0,0 0,-49 0,25 0,-26-24,-24 24,0 0,25 0,0 24,-1-24,26 25,24 0,26-25,48 25,26-25,49 0,50 0,0 0,24 0,75-25,25 25,50 0,-1 0,25 0,25 25,0-25,0 25,1-1,-26-24,0 25,-25 0,1-25,-50 0,0 0,-25 25,-25-25,0 0,-25 0,-24-25,-25 25,-50 0,-49-25,-26 25,-24-25,0 1,-49 24,-26-25,1 25,-25 0,-25 0,0 0,-1 25,-23 24,48-24,26 25,49-1,75-24,74 0,24 0,76-1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03.68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20712 17363,'0'0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47.82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5631 5283,'-25'0,"25"-24,25 24,-1 0,26-25,0 25,49-25,0-25,25 50,0 0,0-49,25 24,0 25,0-25,0 25,-1 25,-48-25,-26 0,-24 0,-100 0,-24 0,-26 0,-24 0,-25 0,1 0,-26 0,25 0,0 0,25 0,25 0,25-25,24 25,25-25,0 1,50-1,25 0,0 0,49 0,0 25,25 0,0 0,-25 0,0 25,-74 0,0 0,-50 0,-24 24,-51-24,1 0,-50 24,1 1,-1 0,0-1,25-24,25 25,-1-26,51 1,-1-25,125-25,-1 1,75-26,24 25,51-24,-1 24,0 0,0-25,-49 50,0 0,-50 0,-50 0,-49 50,-75-25,-24 0,-25 24,-25-24,-25 0,25 0,-25 24,0-24,25 0,0-25,0 25,50-25,-1-25,26 25,-1-25,25-25,25 26,25-26,0 0,49 1,26-26,24 26,24 24,26-25,0 50,-26-24,26 24,-50 0,0 24,-49-24,-26 25,-49 0,-74-25,-25 0,-25 0,-25 25,-25-25,0 0,1 49,24-49,-25 0,50 50,0-50,25 25,25-25,24 0,0 0,50-25,25 25,25-50,24 50,25-49,25 24,1 25,-1-25,-25 25,25 0,-25 0,-25 25,-24-25,-25 25,-25 24,-25-49,-25 50,-24-25,-25 0,-25-25,0 24,25-24,-1 25,1-25,25-25,24 25,0-24,26-1,24-50,0 75,24-74,26 24,24 1,26 24,-1-25,0 26,0-1,-24 25,-26 0,-24 0,-25 25,-25-1,-24 26,-26-25,-49 24,25-24,-25 25,25-1,0 1,24-25,1 0,74-1,25-24,49 0,0 0,50-24,0 24,1 0,-26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53.46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6474 7342,'0'-25,"0"1,25 24,0 0,-1 0,26-25,0 25,24 0,0 0,1 0,24 0,0 0,1 0,-1 0,0 0,0 0,25 0,0 0,0 0,0 25,0-25,0 0,-24 0,24 0,0 0,-25 0,0 0,0 0,-24 24,-1-24,1 0,-26 0,-24 25,0-25,-50 25,-25 0,1-25,-26 0,-24 0,0 0,-25 0,-25-25,0 25,0 0,1 0,-1-25,0 25,0 0,0 0,25 0,0 0,0 0,0 25,25-25,0 0,24 0,1 25,-1-25,1 0,49 25,-24-25,24 0,25 24,25-24,-1 25,26-25,0 25,24-25,0 0,26 25,-1-25,0 0,25 25,-25-25,25 0,-24 0,24 24,0-24,0 0,0 0,25 0,-25 0,24 50,-24-100,0 50,25 0,-25 0,25 0,0 0,0 0,-25 50,25-50,-1 0,1 0,-25 0,25 0,0 0,-25 0,25 0,0 25,-25-25,-25 0,0 0,-25 0,1 0,-25-25,-26 25,1-50,0 50,-25-24,25-1,-50 0,0 0,-24 0,-1 1,-25-1,1 25,-25-25,24 0,-49 0,25 1,-25 24,0-25,0 0,0 25,-25 0,25-25,-25 25,-24 0,24 0,0 0,0-25,0 25,1 0,-1 0,0 25,0-25,0 0,25 0,0 0,0 0,25 0,-25 0,50 25,-1-25,26 0,-1 0,25 0,0-25,50 25,25-25,-1 25,26-24,24 24,25-25,-25 25,50 0,25-25,-25 25,24 0,-24 0,25 25,24-25,-24 25,24-25,1 24,-26 1,26 0,-26 0,1 0,-25 24,24-24,-49 0,25 0,0-1,-50 1,25 0,-24 0,-26-25,0 25,-49-25,0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54.8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8359,'50'0,"24"-25,50 25,25 0,-25 0,50 0,-25-24,24 24,1 0,0 24,-1-24,1 25,-1-25,-24 25,-25-25,-24 25,24 0,-50-25,-24 24,-1 1,1 0,-75 0,0 0,-24-25,-26 0,-49 0,0 0,0 0,-25-25,-24 25,-1-25,0 25,-24 0,24-25,1 25,24 0,25 25,0-25,25 0,-1 0,26 0,24 25,26-25,-1 0,50 0,-1 25,51-25,-1 0,25 0,25 0,0 0,0 24,25-24,0 0,0 25,25-25,-26 25,1-25,-25 0,0 0,-49 0,-1 0,-49-25,-25 0,0 1,-50-1,1-25,-51 1,-24 24,0-25,-24 25,-1 1,-25-1,25 0,0 25,1 0,-1 0,0 25,25-25,-25 25,25-1,25 1,-25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3:56.6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3026 10244,'0'-24,"25"-1,25 25,-1-25,50 25,1 0,48 0,26 0,25 0,-1 25,0 0,26 24,-51-24,1 0,-25 24,-50-49,-25 0,-24 0,-75 0,-24-24,-51-1,1 0,-50 0,0 25,1-25,-26 1,-24 24,-26 0,26 0,-25 0,24 0,1 24,49-24,25 25,25-25,24 25,50-25,25 25,25-25,50 0,-1 0,25 0,25 0,25 25,25-25,-1 24,26 1,-1 0,1 0,-1 24,1-24,-26 25,-24-1,0-24,-50 0,-24 0,-100-25,-50-25,-24 0,-25 0,-25 1,-24 24,-1-25,-24 25,-1 0,1 25,-1-25,26 24,-1 1,50-25,25 25,24 0,26-25,98 0,26 0,24-25,25 25,25-25,0 25,24 0,26 0,-1 0,-24 0,-1 25,1-25,-25 25,0 0,-25-1,-25-24,-25 0,-24 0,-124-49,-26 24,-24-25,-49 1,-26-1,1 25,-25-24,-1 24,-24 0,25 25,0 0,24 0,51 0,24 0,49 0,25 0,26-25,24 1,49-1,26 0,24 0,50 0,0 1,49 24,0-25,1 25,24 0,25 25,-25-1,-24 1,-1 0,-74 0,-24 0,-51-25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4:11.57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8632 11757,'-25'-24,"25"-1,-25 0,1 0,-26 0,-24 1,-1-1,-49 0,-25-25,-24 26,-1-1,-24 0,-26 0,1 25,0 0,-25 25,0 0,25 0,24-1,1 1,49 25,0-1,50-24,24 25,26-25,49-1,49 1,1-25,49 0,0 0,50-25,0 25,25-24,-1-1,51 0,-1 0,25 25,-25 0,25 0,-49 0,-1 0,0 0,-49 0,0 0,-50 25,-24-25,-26-25,-24 25,-74 0,-51-25,1 25,-25 0,-25 0,0 0,-24 0,-1 25,-24-25,24 25,-24 0,-1 0,26-1,-1 1,0-25,50 25,0-25,25 0,49 0,26 0,24-25,24 0,26 1,49-1,25 0,0 0,75 0,-26 25,51 0,-1 0,25 25,0 0,-25 25,-24-1,-1 1,-49-25,-50-1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4:14.11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2679 12576,'25'-25,"0"25,24-25,26 1,-1 24,25 0,0-25,1 25,48-25,1 25,25 0,24-25,1 50,-1-25,25 0,1 0,24 25,-25-25,25 25,0-1,25-24,-25 25,0 0,0 0,-25-25,1 25,-1-1,0-24,0 50,-24-25,-1 0,-24-1,-1 1,-49 0,0 0,-24-25,-1 25,-25-1,-24 1,-25-25,-75 25,1-25,-51 0,-24-25,-25 0,-24-24,-26 24,-24-25,0 1,-25 24,-25-25,0 1,-25 24,1 0,-1 0,1 1,-26-1,25 25,1 0,-1 0,25 25,25-25,0 24,25 1,24-25,1 25,49-25,25 25,25 0,25-25,24 0,100 24,24 1,25-25,25 0,25 0,25 25,24-25,1 0,24 25,0-25,0 25,25-1,0 1,0-25,-24 50,24-25,0-1,-25 1,0 0,0-25,1 25,-26 0,1 24,-1-24,-24 0,-1 0,-24-25,0 24,-50-24,0 0,1 0,-26 0,0 25,-24-25,-25-25,-50 1,0-1,-24 0,-51 0,1 0,0-24,-50 24,0 0,-24-24,-1 24,-24 0,-26-25,1 26,0-1,-25 0,0 0,-25 0,25 25,-25-24,25 24,-25 0,0 0,50 24,-25-24,25 25,0 0,24-25,25 25,1 0,24-1,50 1,0-25,24 25,1-25,49 0,0 0,50 0,0 0,24 0,1-25,49 25,0-25,25 1,0-1,25-25,0 25,25 1,49-1,-25 0,26 0,24 0,-25 25,50-24,-25 48,25-24,0 25,-1 0,1 25,0-1,-25 1,-25-1,1 1,-51-25,-24 24,-25-24,0 0,-49 0,-26-25,-24 0,-50 0,-49 0,-1-25,-24 25,-50-25,0-24,-24-1,-26 25,-24-24,-25 24,-25-25,0 25,-24 25,-1-24,-24 48,-1 1,1 0,-1 49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4:24.89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124 471,'25'25,"-25"-50,0 50,0-50,-25 25,25 25,0-50,0 50,0-50,25 25,-25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4:27.4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149 595,'25'0,"-1"0,-48 0,24-24,-25 24,25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4:28.36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99 521,'25'0,"0"0,-50-25,25 25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9:26.1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4465 15106,'124'0,"-25"0,25 0,-25 25,-49-25,0 0,-26 0,-24 25,-24-25,-26-25,-24 25,-26 0,-49 0,1 0,-26 25,-24-25,-1 24,1 26,-26-25,26 24,-25 26,24-25,26-1,24 26,0-26,50-24,24 25,26-26,24-24,50 0,0 0,49-24,50-1,0 0,50 0,-1 0,51-24,24 49,-25 0,25 0,-25 0,0 25,-49-25,0 0,-26 0,-23-25,-51 0,0 25,-24-50,-50 26,0-1,0 0,-50-25,-24 1,-25 24,-1-25,-48 25,-26-24,0 24,-49 0,0 0,0 25,-1 0,26 25,-25-25,24 50,26-25,24-1,25 1,49 0,1 0,49-25,50 25,25-50,49 25,0 0,50-25,25 0,-1 25,26 0,-1 0,25 0,1 0,-26 25,25-25,-49 25,-1-25,-24 25,-25-25,-24 0,-51 0,1 0,-50-25,-50 0,-49 0,0 0,-25 1,-50 24,0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8:38.06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4 0,'0'-25,"0"25,0 0,0 25,0-25,0 25,0 50,0-50,25 50,0 0,-1 25,-24 0,25-25,0-25,0-24,-25 74,25-25,-1-25,-24-50,0 25,0-25,25 50,-25-25,25 0,-25 0,25 25,0 0,-1 0,1-25,25 75,-1-50,-24 50,0-75,-25 0,25 50,-1-25,-24-25,50 25,-50 0,0-25,0 0,0-25,25 25,-25 25,49 0,-24 25,-25-25,50 0,-50 0,0-25,24-25,-24 25,0-25,0 0,25 0,-25 25,25 0,-25 0,50 0,-26 0,26 50,-50-75,50 25,-50 0,0 0,24-25,-24 0,0 25,0-25,25 0,-25 25,25-25,-25 50,0-50,0 0,0 25,25 25,-1 50,-24-50,0-50,0 50,0-50,25 0,-50 0,-74 0,-124-125,-74-100,99 25,98 50,76 100,-1 50</inkml:trace>
  <inkml:trace contextRef="#ctx0" brushRef="#br0" timeOffset="4766">1144 2726,'25'0,"-25"0,0-100,0 0,25-100,0-150,49 25,-49 175,-25 125,0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6:19.3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5581 5110,'0'-25,"-25"25,50-25,-25 0,25 25,0-24,24 24,26-25,24 25,0-25,25 0,0 0,0 1,0 24,25-25,0 0,25 0,-26 0,26 0,0 1,-1 24,1-25,-1 0,1 25,25 0,-26 0,1 0,-1 0,1 0,0 25,-25-25,-1 25,1-1,-25 1,0 0,-25 0,1 0,-26 0,-24-1,-25 1,-1 0,-24 0,-24-25,-1 25,-25-1,-24-24,-1 25,-24-25,-25 0,0 0,0 0,-25 0,0 0,1 0,-1 0,-25 0,25 0,-24 0,-1 0,0 0,1 25,-1-25,0 0,1 25,-1-25,1 25,-1-25,25 0,-25 24,50-24,-24 25,24 0,0-25,24 25,1-25,0 25,49-25,-24 24,24 1,25-25,25 25,-24-25,48 25,1-25,0 0,25 25,-1-25,1 0,24 0,1 0,-1 0,25 0,-24 0,24 0,0 0,0 0,1 0,-1 0,25 24,-25-48,0 48,25-24,0-24,-24 24,24 0,0 0,0 24,0-24,0 0,0 0,25 0,-50 0,25 0,25 0,-25 25,0-25,0 0,25 0,-25 0,0 0,0 25,-25-25,25 0,-25 0,0-25,-24 25,24 0,-25 0,-24-25,0 25,-1-24,1-1,-50 0,25 25,-25-25,0 0,-25 1,0-26,-25 25,-24-24,-25 24,-1-25,1 25,-25-24,0 24,0 0,0 0,-25 1,1-1,-1 25,0-25,0 25,0 0,0 25,25-25,-49 25,49-25,-25 24,0 1,25-25,0 25,-25 0,25-25,25 25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6:22.83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5234 7466,'0'-49,"25"49,-1 0,26-25,0 25,24 0,0 0,1 0,24 0,25 0,-25 0,25 0,0 0,25 0,0 25,0-25,24 24,-24 1,0 0,0 0,-25 0,0-25,-25 24,-24 1,-1-25,-24 25,-26-25,1 25,-50 0,1-25,-51 24,26-24,-51 0,1 25,0-25,-25 0,0 0,0 25,0-25,-25 0,0 0,25 0,-25 25,25-25,-24 0,24 0,-1 25,1-25,25 24,25-24,-1 25,26 0,-1-25,1 25,24 0,25-1,0 1,25-25,-1 25,1 0,50-25,-1 25,25-25,0 25,25-25,1 24,23-24,1 0,0 25,0-25,0 0,-1 0,-23 0,-1 0,0 0,-25 0,0 0,0 0,-24 0,-26-25,26 25,-26 0,-24-24,25 24,-26-25,1 0,-25 0,-25 0,1 0,-1 1,-25 24,-24-25,24-25,-49 25,25 1,-1-1,-24 0,25 0,-26 0,1 25,0-24,0-1,-1 0,-24 25,25-25,-25 25,25-25,-25 25,25 0,0 0,-1 0,26 0,-25 25,24-25,26 0,-1 0,-24 0,49 0,0 0,0 0,0 0,25-25,25 25,25 0,24 0,1-24,-1 24,25 0,25 0,0 0,25 0,-25 0,25 0,0 0,0 24,24-24,-24 0,0 25,0-25,-25 0,0 0,0 25,-25-25,0 25,0-25,-24 25,-1-25,-24 0,-25 0,0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6:26.0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5730 8855,'0'-49,"25"24,-25 25,24 0,26-50,25 50,-1-25,50 25,0 0,0 0,25 0,0 0,-1-49,1 49,25 49,0-49,-26 0,26 0,0 0,-1 25,1 25,-25-50,24 25,-24 24,0-49,-25 25,0 25,-25-50,1 0,-51 24,1-24,-25 50,-25-50,-25 0,-25 0,1 25,-1-25,-49 50,24-50,-24 0,-25 0,25 24,-25 26,0-50,25 0,-25 25,-25-25,25 49,-25-49,0 0,-25 0,26 0,-26 0,25 0,-25 0,26 0,-1 0,25 0,0 0,0 0,49 0,-24 0,25 0,24 25,25-25,0 0,75 0,0 0,24 0,25 0,25 0,-24 0,48 0,1 50,0-50,0 0,25 0,-1 0,1 25,-1-25,1 49,0-49,-1 0,1 0,-25 25,0-25,-1 50,1-50,-25 0,0 24,-24-24,-51 0,1 0,-1-24,-73 24,-1 0,-50 0,1 0,0 0,-51 0,1-50,-24 50,-1 0,0-25,-25 25,1 0,-1 0,0 0,1-49,-26 49,26 0,-1-25,0 25,26 0,-1-50,25 25,0 25,25 0,24-49,-24 24,49-25,1 26,24 24,0-50,25 25,0-25,25 26,25-26,24 25,0-24,50 24,0 25,0-50,25 25,25 25,-25 0,24 0,1 0,0 25,-26-25,26 50,-25-50,0 25,-25 24,-25-49,0 25,-49 25,-1-50,-24 0,-50 0,-24 0,-1 0,-49 0,0-50,0 50,-26-25,1 25,0 0,-24 0,24 0,-25 0,25 0,0 0,-25 0,25 0,0 0,0 0,25 25,-1 25,1-50,25 0,-1 0,26 24,24 26,0-50,25 0,0 25,50-25,-1 0,26 50,24-50,0 0,25 0,0 0,25-50,-25 50,25 0,0 0,-25 0,25 0,-1 0,-24 0,0 0,0 50,-24-50,-26 0,-24 0,-25 0,-75 24,0-24,-24-24,-25 24,-1 0,-24 0,0 0,0 24,-24-24,-1 0,0 50,0-50,0 25,25 24,0-49,0 25,0 25,25-50,25 25,-26 24,51-49,-1 25,25 25,-24-50,24 0,0 0,25 24,25-24,0 0,24 0,26 0,24 0,0 0,25 0,-25 25,25-25,0 0,0 25,25 0,-49-25,24 0,-50 49,25-49,-49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39.7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5531 4961,'0'-25,"25"25,0-25,25 25,24 0,0-24,26 24,-1-25,25 25,0-25,25 25,0 0,24-25,1 25,24 0,1 0,-1 0,1 0,-1 0,1 0,-26 0,26 0,-26 25,26-25,-26 0,1 25,-25-25,-25 25,25-1,-1 1,-48 0,24 25,-25-26,0 1,-24 25,-1-25,-49-1,0 1,-50 0,0-25,0 25,-49-25,-1 0,-24 0,0-25,-25 25,0 0,0-25,-25 0,-25 25,26-24,-26 24,25 0,-25-25,26 25,-26 0,0 0,25 0,1 0,-26 0,0 0,26 0,-1 0,0 25,25-25,-25 0,25 0,0 0,-25 24,50-24,-25 0,0 25,25-25,24 25,1-25,-1 0,1 25,24-25,26 0,-26 25,50-1,25-24,0 0,-1 0,51 0,-1 0,1 0,24 25,0-25,25 0,0 0,0 0,0 0,25 0,-25 0,25 0,0 0,0 25,-1-25,1 0,25 0,-25 0,24 25,-24-25,25 0,-1 0,-24 0,25 25,-1-25,-24 24,25-24,-25 25,0-25,-25 25,0 0,0-25,25 25,-50-1,25-24,-25 0,0 0,-24 0,-1 0,-24 0,-1-24,-24-1,0 25,0-25,-25 0,0-24,0 24,-25 0,0 0,0-24,-24 24,-1 0,0 0,-24-24,0 24,-26 0,26 0,-25 0,-25 1,24-1,-48 0,24 25,-25-25,-25 0,1 25,-1 0,0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42.1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6722 6300,'0'-24,"0"-1,25 0,-25 0,49 25,1-25,25 25,24 0,0 0,25 0,0 0,0 0,25 25,24-25,-49 25,25 25,0-26,-25 1,-25 25,1-25,-26-1,0 1,-24 0,-25 0,-25 0,-25-25,0 24,-49-24,24 0,-49 25,0-25,-25 0,-25 0,25 0,-25 0,0 0,0 0,1 0,24 25,0-25,0 25,24 0,26-25,-1 24,1 1,49 0,0-25,25 25,0 0,50-1,0-24,24 25,1-25,24 0,25 0,0 0,0 0,0 0,25 0,-25 0,0 0,25-25,-1 25,-24 0,0 0,25 25,-50-25,1 0,-1 0,-25 0,-49 0,0 0,0-25,-50 25,0 0,-25-24,-24 24,0-25,-26 25,-24-25,0 0,0 25,0-25,-24 1,-1 24,25-25,0 0,0 0,24 25,-24-25,50 1,-25-1,24 0,26 0,-26 0,26-24,24 24,0 0,0 0,25 1,0-1,50 25,24 0,50 0,0 0,0 25,25-1,25 1,-25 0,-1 25,1-26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43.5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2232 7640,'25'-25,"0"25,49 0,1-25,24 25,0 0,1 0,24-25,24 25,-24 0,25 0,25 0,-1 0,1 0,0 0,24 0,1 0,-26 25,1-25,0 0,-26 25,1-25,-25 0,-25 25,1-25,-26 25,-49-25,0 0,-25 24,-25 1,0-25,-25 25,-24-25,-25 25,0-25,-25 25,0-25,-25 24,0-24,-25 25,1-25,-1 0,0 0,1 0,24 25,0-25,0 0,0 0,25 0,0 0,0 0,25 0,-25 0,50 0,-26 0,26 0,24 0,1 0,24 0,0 0,50 25,0-25,24 0,26 0,24 0,0 0,25 0,0 0,25 0,25 0,-1 0,1 25,0-25,-1 24,1-24,0 25,-26-25,26 25,-25 0,0 0,-25-25,25 25,-50-1,25-24,-25 25,-25-25,1 25,-1-25,-24 0,-25 25,-25-50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44.27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4738 7739,'173'-25,"1"25,24 0,1-25,-1 25,1-24,-1 24,1 0,-1 0,0-25,-24 25,0-25,-1 25,26-25,-26 25,26 0,-1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47.1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10567 7739,'25'-25,"-1"25,-48-25,-26 25,0 0,-24-24,-25 24,0 0,-25-25,-1 0,-23 0,-1 0,-25 25,1-24,-1-1,0 0,-24 0,24 25,1 0,-26-25,26 25,-26 0,25 0,-24 0,24 25,-24-25,24 25,1-25,-1 25,25 0,-24-1,49 1,-25-25,50 25,-26 0,51 0,0-25,-1 24,26 1,-1-25,25 25,25 0,50-25,-25 0,49 0,0 0,26 0,-1 0,25-25,0 25,50 0,-26 0,26 0,0 0,24 0,1 0,24 0,-25 0,25 25,-24-25,24 0,-24 25,24-25,0 0,-24 24,24 1,-25-25,-24 25,-1 0,-24-25,0 0,0 25,-50-25,25 24,0 1,-25-25,-24 25,-1 0,-24 0,-1 0,-49-1,-49-24,-26 0,1 0,-50-24,0 24,0-25,-25 25,-24-25,-1 25,0-25,-24 25,-1-25,-24 25,25-25,-26 25,26 0,0-24,-1 24,1 0,-1 0,26 0,-26 0,26 0,-26 24,25-24,1 0,24 0,-25 25,50-25,-24 25,24-25,-1 0,26 25,0-25,0 0,24 25,1-25,24 0,1 0,24 25,25-50,25 25,0 0,49-25,0 25,26-25,-1 0,25 0,0 25,25-24,24-1,1 25,24-25,1 25,-1 0,26-25,-1 25,0 0,25 0,-25 25,1-25,-1 0,0 25,-25-25,1 0,-1 25,-24-25,24 24,-24-24,0 25,-1-25,-24 0,-25 0,-25-25,1 1,-26-1,0 0,1 0,-26 0,26 25,-1-24,-24-1,-25 0,24-25,-49 26,25-1,-25 0,0 0,-25 0,-24 25,-1 0,-24 0,-1-24,-24 24,0 0,-25 0,0 0,-25 24,-25-24,1 0,-26 0,1 0,-1 0,26 0,-26 25,1-25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50.20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5680 8781,'25'-50,"-25"25,50 25,-26 0,51 0,-25-49,49 49,0 0,25-25,0 25,0 0,25 0,-25 0,50 0,-26 0,26 0,24 0,-24 0,24 25,-24-25,25 49,-1-49,-24 25,-1 25,1-50,-25 74,24-74,-49 25,25 25,-50-26,1 26,-26-25,0 25,-49-50,0 0,-25 24,-25-24,0 50,-24-50,-26 0,1 0,-50 0,0 0,-25 0,0 0,-24-50,-26 26,1 24,-25-50,-1 25,1 25,0 0,0-50,-1 50,-24 0,50 0,-25 0,24 0,50 50,1-50,24 25,24-25,26 50,24-50,25 24,25 26,25-50,25 0,24 25,1-25,49 0,25-25,-1 25,1 0,25 0,-1 0,1 0,0 0,24 0,1 0,-1 0,-24 25,24 24,-24-49,-1 0,-24 25,0 25,-25-50,0 25,-25-25,-24 49,-26-49,-24 0,0 25,-25 25,-50-50,1 0,-26 24,-49-24,25 0,-50-24,0 24,1 0,-1 0,-25 0,-24 0,24 0,0 0,1 0,-1 0,1 0,24 0,0 0,25 0,0 0,25 0,24 0,1 0,24 0,-24 0,49 0,0 0,0 0,25-50,25 50,0 0,25 0,-1-25,1 25,-1 0,51 0,-26 0,50 0,0-49,25 49,0 0,24 0,26 0,-26 49,26-49,-26 0,1 0,0 0,-25 0,-1 0,-24 0,-24-49,-1 24,-25 25,-24-75,-25 75,24-74,-24 74,0-74,0 74,0-50,-1 25,1-25,-25 26,25 24,-25 0,-25 0,0-50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3:52.0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4589 6449,'0'-25,"-25"1,0 24,-24-25,-1 25,0-25,-24 25,0-25,-26 25,1 0,0-25,-25 25,25-24,-50 24,25 0,0 0,0 0,0 0,25 0,-1 0,1 0,0 24,49-24,1 0,24 0,50 0,24-24,26 24,49-25,25 0,24 25,1-25,-1 25,26-25,-1 25,1 0,-26 25,1-25,-25 0,-50 25,0-25,-49 0,-25-25,-50 25,-50-25,-49 1,25-1,-50 0,-24 25,-1-25,-24 25,24-25,-24 25,-1 0,26 25,24-25,0 0,0 25,50-25,24 25,26-25,-1 0,75-25,0 25,49-25,25 0,26 1,-1-1,49 0,1 0,-1 25,26-25,-1 25,1 0,-26 0,1 0,-25 0,0-24,-50 24,-25 0,1 0,-50 0,-100-25,1 25,-50-25,-25 25,0 0,0 0,-24 0,-1 0,0 25,-24-25,24 25,25-1,1 1,-1 0,74 0,1 0,49-25,75 0,49 0,50-25,24 25,1 0,24-25,26 25,-1 0,0 25,0-25,-24 25,-1-1,-74 1,-24-25,-26 0,-74 25,-25-25,0 0,-24 0,-26 0,-24 0,0 0,-25 0,0 0,-25-25,0 50,-24-25,24 0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7:50.5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7590 8855,'-173'25,"-1"25,0-50,26 24,-1 26,25-50,-25 0,25 25,0 25,25-50,-1 0,26 24,0-24,49 50,0-50,0 25,50 24,0-49,24 25,26 25,24 24,0-49,0 25,25 49,0-25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32.2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5209 4837,'-25'0,"25"-25,25 25,-25 25,50-25,-26 0,26 0,24 25,1-25,-1 0,1 25,-1-25,25 0,1 0,24 24,-25-24,25 0,-25 0,25 0,25 0,-25 0,0 0,0-24,0 24,0 0,0 0,0-25,0 25,0 0,0-25,0 25,0 0,0 0,0-25,-25 25,25 0,-24 0,24-25,0 25,-25 0,25 0,-25 0,25 0,-25 0,1 0,-1 0,-25 0,25 0,1 0,-26 25,25-25,1 0,-26 25,0-25,-24 0,24 0,-24 25,0-25,-1 0,1 25,-1-25,-24 24,25-24,-25 0,-1 0,-24 25,25-25,-25 25,25-25,-25 25,-25-25,25 25,-25-1,1-24,-26 25,0-25,-24 0,0 0,-26-25,1 25,0-24,-50-1,25 25,0-25,0 0,0 25,0-25,-25 25,25-24,-25 24,25-25,-25 25,25 0,0-25,-24 25,24 0,0 0,-25 0,25 0,0 0,0 0,0 0,0 25,0-25,0 0,0 25,0-25,24 0,-24 24,0-24,25 25,-25-25,25 0,-25 25,25-25,-1 25,26-25,-25 25,24-1,1-24,-1 25,26 0,-1-25,1 25,-1 0,25-1,0 1,1 0,-1-25,25 25,0 0,25-25,-1 24,1-24,25 25,-1-25,26 0,-1 0,1 0,24 0,0 0,0 0,1 0,-1 0,25-25,-25 25,25 0,0-24,0 24,0-25,-25 25,25 0,0-25,0 25,0 0,25 0,-25-25,0 25,-25 0,26 0,-1 0,0 25,0-25,0 0,0 0,0 0,0 25,-25-25,25 0,0 25,-25-25,25 24,0-24,0 25,-25-25,1 25,24-25,-25 25,0-25,0 0,-24 0,24 0,-25 0,1 0,-1 0,1 0,-26-25,1 25,-25-25,24 25,-24-25,0 1,0-1,-1 0,1 0,-25 0,25 25,-25-24,0-1,0 0,-25 0,-24 0,24 1,0 24,-25-25,-24 25,24-25,1 25,-26 0,26-25,-26 25,1 0,0 0,-1 0,-24 0,25 0,-1 0,-24 0,0 0,-1 25,1-25,25 0,-25 0,-1 0,1 25,0-25,0 0,0 0,-1 0,-24 0,25 0,0 0,0 0,-1 0,1 0,0 0,0 0,-25 0,24 0,1 0,0 0,-25 0,25 0,0 0,-1 0,1 0,0 0,0 0,0 0,24 0,1 0,-26 0,26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39.8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6251 6028,'49'-25,"1"25,24 0,1 0,24 0,0 0,0 0,26 0,-1 0,0 0,0 0,24 0,1 0,0 25,0-25,25 24,-1-24,1 25,-1-25,1 25,0 0,-1 0,1-25,-25 24,24 1,-24-25,0 25,-25-25,0 0,0 25,-25-25,1 0,-26 25,25-25,-49 24,-1-24,1 0,-25 0,-50 0,-25 0,1 0,-26-24,1 24,-25 0,0 0,-25-25,0 0,-25 0,-25 0,0 25,1-24,-1-1,1 0,-1 25,-25 0,26-25,-1 25,1 0,-1 0,25 0,0 0,0 0,1 25,-1-25,25 25,0-25,0 25,0-25,0 0,24 24,1-24,0 25,25-25,24 25,-24-25,49 25,-25-25,50 25,-25-1,25 1,0 0,25 0,0-25,0 25,24-25,26 24,-1-24,25 0,1 0,-1 25,25-25,0 0,0 0,0 0,25 0,0 0,-1 0,1 0,0 0,25 0,-25 25,24-25,-24 0,25 25,-1-25,-24 25,25-1,-25 1,-1-25,1 25,0-25,0 25,-25-25,0 0,0 0,-25 0,0 0,-24 0,-1-25,1 25,-1-25,-24 0,-1 1,-24-1,0 0,0 0,-25 0,0 1,0-1,0 0,-50-25,25 26,-24-1,-26 0,1 25,-25-25,-1 25,1-25,0 25,-25 0,0 25,0-25,-25 25,0-25,-24 25,-1-25,0 0,1 0,-1 25,25-25,-24 0,-1 0,25 0,0 0,25 24,-25-24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43.5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5085 7169,'25'0,"0"0,24 0,26 0,-1 0,25 0,25 0,0 0,0 0,0 0,50 0,-25-25,0 25,24-25,1 25,0 0,24 0,0 0,-24 0,49 0,-49 0,24 25,1-25,-26 25,26-1,-26-24,1 25,-25 0,25 0,-50 0,24-1,1 1,-50 0,25 0,-24 0,-26-1,-24-24,24 0,-49 25,0-25,-50 0,0 0,-49 0,24-25,-49 25,0-24,-1 24,-24-25,0 25,-49-25,24 25,0-25,-25 25,1-25,-1 25,1 0,-1 0,0-24,1 24,-1 0,0 24,1-24,-1 0,1 25,-1-25,25 0,-25 25,26-25,24 25,-25-25,0 0,25 25,0-25,0 0,0 24,25-24,-1 0,1 0,25 25,-1-25,26 0,-1 0,25 25,50-25,0 25,49-25,1 0,24 0,25 0,0 0,25 0,0 25,0-25,24 0,26 0,-26 0,1 24,24-24,-24 0,24 0,-24 25,24-25,1 0,-26 25,1-25,0 0,-1 25,-24-25,25 0,-25 0,0 0,-1-25,1 25,0 0,0-25,-25 25,25 0,-25-25,-25 1,0 24,-24-25,-1 25,0-25,-24 25,-25-25,0 25,-1 0,-48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44.71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2232 8334,'-24'-24,"-1"-1,25 0,25 0,24 25,26-25,-1 1,25 24,25-25,0 25,0 0,25 0,0 0,0 25,0-25,-1 24,-23 1,-1 0,0 0,-25 0,0-25,-49 24,-1-24,1 0,-50 25,-25-25,-25 0,1 0,-50 0,-1-25,1 25,-25 0,0 0,0 0,0 0,-25 0,25 0,0 0,0 0,25 0,25 25,-1-25,25 50,1-50,24 0,25 25,0 24,25-49,24 0,1 0,49 25,-24-25,49 0,-25 50,50-50,-25 0,0 0,25 0,-25 0,0 0,0 0,-25 24,-25-24,1 0,-26 0,-49-24,-24 24,-26 0,0 0,-24-50,0 50,24 0,0 0,1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46.3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6449 8210,'0'-24,"25"24,0 0,0 0,74 0,-25 0,50 0,0 0,0 0,25 0,0 0,0 0,0 0,-1 0,1 0,0 0,0 0,25 0,-26 24,1-24,0 25,-25-25,25 25,-50-25,25 25,-25 0,1-1,-26-24,0 25,-24 25,0-50,-1 25,-24-25,-25 49,-25-49,-24 0,-26 0,-24 0,0-49,-25 24,0 25,-25-50,0 25,-25 1,1-1,-1 0,-24 0,24 0,-24 25,24-24,0 24,1 0,24 24,-25-24,26 25,23-25,-23 25,24 0,24 0,26-1,0-24,-1 25,26 25,-1-50,25 25,25 24,50-49,-1 0,26 0,24 0,0 0,25 0,25 0,-25 0,25 0,25 25,-26-25,26 0,-25 0,24 0,1 0,-25 50,0-50,24 0,-24 0,0 0,0 0,0 0,-25 0,-25 0,0-50,0 50,-24-25,-26 25,1 0,0 0,-26-49,1 49,-50 0,-24 49,-1-49,1 0,-51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47.8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2158 9252,'-25'-25,"50"25,0 0,24-49,51 24,-1 25,25 0,0-50,25 50,0 0,-1-24,26 24,-25 0,24 0,1 24,0-24,-1 0,-24 50,25-50,-25 0,24 25,-49-25,0 49,0-49,-24 0,-1 25,-50-25,1 50,0-50,-50 25,-25 24,-25-49,1 25,-26-25,1 50,-25-50,-1 0,-24 0,0 0,-25 0,1 0,-1 0,0 0,-25-50,26 50,-26 0,0 0,25-25,-24 25,24 0,0 0,25 25,0-25,25 0,24 0,1 50,49-50,0 0,25 0,25 0,25 24,24-24,1 25,24-25,25 25,0-25,25 0,24 25,1-25,24 49,-24-49,25 0,-26 25,26 25,-26-50,-24 0,-25 25,25-25,-50 0,0 49,1-49,-26 0,-24-49,-26 49,26-25,-25 25,0 0,-1 0,-24-50,-24 50,-26-25,-24 25,-1-49,-49 24,0 0,-25-24,-24 49,-26 0,1-50,-25 50,-1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19:51.1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2034 11435,'-25'0,"25"25,25 0,0-25,24 0,26 24,-1-24,50 0,-25-24,50 24,0 0,0 0,25-25,-26 25,26 0,0-25,-1 25,-24 0,25-25,-25 25,-1-25,26 25,-25-24,0 24,0 0,-25 24,24-24,-48 0,-1 25,0-25,-25 25,-24-25,0 25,-26 0,-24-1,-24 1,-1-25,0 25,-25 0,1 0,-26-1,1 1,0-25,-50 25,0-25,0 0,0-25,-25 25,-25 0,25 0,-24-25,24 25,-25 0,1 0,-1-24,0 24,1 0,-1 0,25 0,-24-25,24 25,0 0,25-25,25 25,-1 25,26-25,49 0,0 0,25 25,25-1,0 1,25 0,49 0,0 0,25-1,25 1,0 25,0-25,24-1,1 1,-1-25,26 25,-1-25,1 0,-1 0,25 0,-24 0,-1 0,1 0,-50 0,-1 0,1 0,-25 0,0 0,-25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12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9054 6052,'25'0,"-25"-24,24 24,1 0,0 24,0-24,24 0,26 25,-26-25,26 0,-1 25,25-25,-24 0,24 0,0 0,0 0,26 0,-1 0,0 0,0 0,0 25,0-25,0 25,-25-25,25 24,-50-24,26 25,-26-25,-24 25,24 0,-49 0,0-25,-25 24,-25-24,-25 0,-24 0,-1 0,-24 0,-25 0,0-24,-25 24,0-25,-24 25,24 0,0 0,-25 0,50 25,-24-25,24 24,-25-24,50 25,-1 0,1 0,25-25,-1 25,50-1,1 1,-1 0,50 0,-1 0,1-1,50-24,-1 25,25-25,25 25,0-25,0 0,25 0,25-25,-25 25,24 0,1 0,0 25,-1-25,1 0,-1 25,-24-25,-25 25,0-25,-24 24,-26 1,0-25,-24 0,-25 25,-50-25,0 25,-24-25,-26 0,1 0,-25 0,-1 0,-24 0,0 0,-25 0,25 0,0-25,-24 0,24 25,0-25,24 1,1-26,0 25,24 0,26-24,-1 24,25-25,25 26,25-26,25 0,-1 26,51-26,-1 25,25 0,25 1,24-1,1 25,0 0,-1 0,1 25,0-1,-26 1,-48 25,-26-25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16.26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5978 8806,'25'0,"0"0,24 0,1 0,24 0,25 0,-24 0,24 0,0 0,0-25,25 25,1 0,-1 0,0 0,24 0,1 0,0-50,0 50,0 0,0 0,-1 0,26 0,-25 0,0 0,-1 0,1 50,0-50,0 0,-25 0,25 0,-25 0,0 0,0 0,-25 25,0-25,-24 0,-1 49,-24-49,-1 0,-24 0,-25 25,25-25,-50 50,25-50,-49 24,-1 26,0-50,-24 0,-25 25,-1-25,1 50,-50-50,1 0,-1 0,-25 0,1 0,-26 0,25 0,-24-50,0 100,-1-50,25 0,-24 0,24 0,1 0,-1 24,1-24,24 0,0 50,0-50,25 0,0 0,0 0,50 25,-26-25,51 49,-1-49,25 0,1 0,48 25,1-25,25 50,24-50,25 0,1 0,24 0,24 25,1-50,0 25,25 0,-25 0,24 25,26-25,-1 0,0 0,-24 0,25 0,24 0,-25 0,1 0,-26 0,1-25,0 25,-26 0,1-50,0 25,0 25,-25 0,0 0,0-49,-50 49,26-25,-26 25,-24-50,-26 26,26 24,-50-50,0 25,-25-25,0 26,-24 24,-1-50,-24 25,-1 25,-24-49,0 24,0 25,-25 0,0 0,0 0,-25 0,25-50,-25 50,0 0,0 0,0 50,25-50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3:53.7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5730 6077,'0'-25,"25"25,-1-24,1 24,0-25,25 25,24 0,1-25,24 25,25 0,0-25,0 25,49-25,-24 25,25 0,0 0,24 0,0 0,1 0,-26 0,1 25,0-25,-25 0,-1 25,-48-25,-1 25,-25-25,-24 0,-1 0,-73 0,-26-25,-24 0,-50 25,0-25,-25 1,-50-1,1 25,-1-25,1 25,-25 0,0 25,-1-25,26 25,-1-1,26 1,24 25,0-25,0-1,50 26,0-25,49 0,1-1,49 1,24 0,1-25,74 0,26 0,23 0,26-25,24 25,1-25,24 25,0-24,1 24,-1 0,25 0,-25 0,-24 0,-1 24,-24-24,-26 25,-48-25,-1 0,-74 0,-1 0,-48 0,-26 0,-24-25,-50 25,24 0,-48 25,-26-25,0 0,-24 25,-1 0,-24-25,25 25,-1-1,1 26,24-25,1 0,24-25,50 24,-1-24,51 25,49-50,25 25,49-24,25-1,75 0,24 0,1 25,24-25,0 25,25 0,-25 0,26 25,-1 0,0 25,-50-26,-49-24,-50 0,-24 0,-51 0,-24-24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17.8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2604 9971,'-24'0,"-1"-49,0 49,50 0,-25-25,49 25,26 0,-1 0,50 0,0-50,25 50,0 0,25-24,24 48,-24-24,24 0,-24 50,24-50,-24 25,-1-25,-24 49,-25-49,0 0,-24 0,-26 25,-49-25,0 0,-75 0,-24 0,-1 0,-49-25,0 25,-25 0,-24 0,-26-49,1 49,-1 0,1 0,-1 0,1 49,0-49,-1 25,26 25,24-25,25 24,0-24,49 25,26-25,49 24,-25-49,50 25,24 25,50-50,1 0,24 24,25-24,24 0,26 50,-26-50,50 0,-24 0,-1 25,1-25,-26 0,26 0,-26 49,-24-49,0 0,-25 0,-49 0,-1-49,-24 24,-26 25,1 0,-25-50,0 26,-25 24,1 0,-26-75,-49 75,0-49,-1 24,-24 25,0-75,25 75,-25-49,0 24,25 25,0-50,24 25,1 25,49 0,0 0,50-49,0 49,74 0,0 0,0 0,50 49,-25-49,25 25,-25 25,0-25,-25 24,-24 26,-26-75,-73 0,-51 0,-49-50,-49 50,-1-25,-25 25,-24 0,0 75,25-75,-26 74,51 25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52.0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5705 11212,'25'0,"24"0,1-25,0 25,24 0,25 0,1-25,-1 50,25-25,25 0,-1 0,1 0,0 0,25 25,-25-25,-1 25,26-1,0 1,-26 0,26 0,-25 24,-25-24,0 0,-25 0,0 0,1 24,-26-49,-24 25,-26 0,1-25,-50 0,25 25,-49-25,-1 0,-24 0,-25 0,-1-25,-24 25,-24 0,-1-25,-25 25,-24 0,24-25,-24 25,-1 0,1 0,24 25,0-25,1 0,24 25,25 0,0-25,50 24,-1 1,26 0,24-25,25 25,25-25,-1 25,26-1,49-24,0 25,1-25,48 25,1-25,25 25,0 0,-1-1,26 1,-26 0,26 0,-26 0,26-25,-26 24,-24 1,0-25,-25 0,0 0,-25-25,0 25,-24-24,-1-1,-24 0,-25 0,0 0,-25-24,0 24,-25-25,0 26,-25-26,1 0,-26 1,1 24,-1-25,-24 26,0-26,0 25,-25-24,-25 24,25 0,-25 25,0-25,0 25,-24 0,24 0,0 25,-24-25,-1 0,25 25,-25 0,26-25,24 24,-25 1,50-25,-1 25,26-25,-1 25,26-25,24 0,25 25,25-25,0 0,24 0,51 0,-1 0,25 0,25 24,-1-24,26 0,-25 25,25-25,-1 0,1 25,24 0,1-25,-26 25,26-1,-26 1,1 0,-50-25,0 25,-25-25,0 0,-24 0,-1 0,-24 0,-25-25,0 25,-1-25,-48 0,-1 1,-25-1,0-25,1 25,-50-24,24 24,-24-25,25 26,-50-26,24 25,-24 0,0 1,25 24,-25 0,50 24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53.3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2456 12601,'-25'-50,"0"25,25 1,0-1,25 25,24-25,26 25,-1 0,1 25,24-25,25 0,0 25,0-25,50 24,-26 1,26 25,0-25,-25 24,24-24,-24 0,-25 24,-25-24,-24-25,-1 25,-49-25,0 0,-50 0,0-25,-74 25,0-25,-25 1,0-1,-50 0,25 25,-49 0,24 0,-24 0,-1 25,26 0,-1-1,0 1,75 0,0 0,24 0,51-1,24 1,24 0,51-25,24 0,25 0,0 0,50 0,24 0,1 0,-1 0,1 0,-1 25,0-25,-24 0,0 25,-50-25,0-25,-25 25,0-25,-49 0,-1 0,-49 1,0-1,-24-25,-51 25,-24-24,-25-1,-50 25,1 1,-1-1,-24 25,-1 0,25 25,-24-1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57.2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24606 8409,'-25'0,"1"0,-1 25,0-25,-25 49,26-24,-26 25,25 24,-24 0,-1 75,25-74,0 24,1-25,-1 50,25-49,0-1,0-49,25 25,-25-1,0-24,24-25,1-50,-25 26,25-51,0-49,-25 25,25-50,-1 25,1 25,0-25,0 25,24 24,-24 1,0 24,0 25,0 25,-25 25,0 50,-25-1,0 75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58.0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24408 9103,'0'199,"-25"-50,25-50,0 25,0-50,0-74,25 25,-25-50,25 25,-25-74,24-1,-24-73,25 24,25 24,-25-48,-1-1,26 74,-25-74,0 75,-1 24,-24 26,-24 24,-1 74,0 0,-25 75,1-50,-1 100,1-100,-1 50,25-25,25-50,-25 1,25-50,25-25,-25-25,0-50,25-24,0 0,-25-50,25 50,-1-50,1 0,0 25,0 25,0 25,-25-1,0 26,0 24,0 50,-25 49,-25 75,1 0,-1 49,25 25,0-74,1 0,-1-50,25-24,0-1,0-24,25-50,-1-50,-24-24,25-1,-25-24,25-25,0 25,0-25,-1 25,1 24,0 1,0-1,0 75,-25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58.2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24507 9475,'0'124,"0"-49,0-1,25-74,0-74,-25 24,24-24,1-25,0-25,0 24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3:59.3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24805 9079,'0'99,"-25"25,25-50,0 25,-25-24,25-26,0-24,25-50,-25 25,0-99,0 50,25-75,-1 24,-24 26,25 0,0-1,0 25,-25 26,0 24,25 0,-25 0,0 24,0 26,-25 25,25 24,0 25,0-25,-25 25,25-25,0-49,0 24,25-74,-25-49,0 24,0-50,0-24,0 0,0 0,0 24,25-73,-25 73,0-49,25 50,-25-26,24 51,-24 24,0-49,-24 98,24 51,0-1,-25 50,0 25,0 0,25-50,-25 25,25-49,0-51,-25 1,25-50,-24 1,24-100,-25 24,25-24,-25-25,25 50,25-50,-25 25,0 25,25 25,-25-1,24 26,-24 24,-24 25,-1 50,0-1,0 75,0 25,-24 0,24 24,0 26,0-50,1 0,24-75,-25 0,25-123,0-1,0 1,0-26,0 1,25-50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4:23.7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7317 7367,'25'-25,"0"0,25 1,24-1,0 0,26 0,48 0,-24 1,25-1,25 25,0 0,24 0,0 25,-24-25,25 24,-51 26,1-25,0 0,-50-1,-49 1,-1 0,-73-25,-26 0,-24 0,-50 0,-25-25,-25 0,-24 25,-1-24,-24-1,25 25,-26 0,26 0,-1 25,26-1,49-24,25 25,-1 0,51 0,49 0,25-25,49 24,25-24,25 0,25-24,25 24,24 0,1 0,24 24,0 1,0 0,1 0,-1 0,-25 24,-49-24,25 0,-75 24,0-49,-49 25,-75-25,-25-25,-49 25,-25-24,-25-1,-24 0,-1 25,0 0,-24 0,-1 25,1-25,0 25,-1-1,1 1,24 0,25 25,0-26,50 1,50 0,-1 0,75-25,24 0,51 0,24 0,49 0,1 0,24 0,1 0,-1 0,25 0,1 0,-1 25,-25-25,1 24,-26-24,-24 25,-25-25,-24 0,-51-25,-49 1,0-26,-49 0,-26 1,1 24,-26-25,-24 1,0-1,0 1,-49 24,24-25,0 25,-25-24,1 24,24 0,25 0,0 1,50-1,24 0,25 0,50 0,25 1,24-1,50 0,0 0,74 25,1 0,-1 0,26 25,-1 0,-25 24,-24 1,0 0,-26-1,-48-24,-51 0,-24 0,-25-1,-25-24,-49 0,-1 0,-24 0,-25 0,-25-24,0 24,-24-25,-26 25,1-25,0 25,-26 0,1-25,25 25,-1 0,26 25,24-25,25 25,24 0,51-25,-1 24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4:27.43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6623 9922,'74'-25,"1"25,24-50,0 26,25 24,25-50,0 50,0-25,24 25,1 0,24 0,-24 0,24 0,1 75,-1-75,-24 24,0 26,-26 24,-24-74,-24 75,-1-50,-25 24,-49-49,-25 0,-25 0,-49-49,-25 24,-50-25,0 25,-25-24,-24 24,-25 25,-1-50,1 50,-25-24,25 24,-25 24,25-24,24 50,1-50,24 74,50-74,25 25,24 25,51-25,24 24,24-49,51 25,-1-25,75 50,0-50,49 0,1 0,24 25,0 24,0-49,26 0,-26 25,-25 25,25-50,-24 24,-25 26,-1-25,-49-25,-25 49,-24-98,-50 49,-1-25,-24 25,-49 0,-1-50,1 26,-51 24,1 0,-25 0,-25 0,-24 0,-26 0,1 0,-1 0,-24 0,0 0,0 24,-1 26,1-50,25 25,24 24,50-49,25 25,24 25,26-50,49 0,49 0,1 0,49 0,25 0,25-50,25 25,-1 25,26 0,-1-49,1 49,-1-25,1 25,-26 0,26 0,-1 0,-24 25,-25-25,-1 0,-48-25,-26 25,-24 0,-26-50,-24 26,-24-26,-1 25,-50-24,1 24,-25-25,-25 25,-25-24,0 24,-25 25,-24-50,24 25,-24 25,-1 0,26 0,-1 25,1 25,24-50,25 25,0 24,25-24,24 25,25-50,26 0,-1 0,50 0,-1 0,26-50,49 25,1 25,48-49,1 24,25 25,24 0,25-50,1 100,24-50,-25 25,0 24,1-24,-51 25,-24-25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4:39.27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5854 11410,'-25'-25,"25"1,25 24,0 0,24 0,26 0,-1 0,50 24,0-24,25 0,25 25,-26-25,26 0,25 0,-26 25,26-25,-26 0,26 0,-26 25,26-25,-26 25,1-25,-25 0,0 24,-25-24,0 25,-25-25,-25 25,1-25,-50 0,-1 0,1 25,-50 0,-24-1,-1-24,-24 25,-50 0,0-25,-25 0,-25 25,1-25,-26 25,1-25,24 24,-24-24,-1 0,1 0,-1 0,1 0,24 25,25-25,1 0,24 0,24 0,26 25,24-25,26 0,-1 0,50 0,24 0,26-25,24 25,0 0,50 0,0 0,24 25,1-25,24 0,1 25,24 0,-25-1,26-24,-1 50,-25-25,26-25,-51 25,-24-1,-25-24,-25-24,-49-26,-25 0,-25 1,-25-26,-25 26,1-26,-26 26,1-26,0 26,-26 24,1-25,-25 1,-25 24,0 0,-24 0,-1 1,25 24,-24 0,-26 24,26-24,-26 25,1 0,24 0,0 0,1 24,24-24,0 0,50 24,0-24,24 0,26 0,-1 0,25-25,25 24,25-24,0 0,25 0,-1 0,26 0,24 0,25-24,-25 24,50 24,0-24,24 25,26-25,-1 50,1-25,-1-1,0 26,-24 0,-25-1,0-24,-50 0,0 0,-24-1,-51-24,-48-24,-26 24,-49-25,0-25,-25 25,-25 1,0 24,-25-25,-24 25,-1-25,1 25,0 0,24 0,25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3:55.7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2580 7069,'-100'0,"26"-24,24 24,26 0,24 24,49-24,1 0,74 0,0 0,50 0,49 0,0-24,0 24,25-25,0 25,50 0,-25 0,25 0,-26 0,26 0,-25 0,0 0,0 0,-50 0,25 0,-25 0,0 0,1 25,-1-1,0 1,-49 0,-1 0,-24 0,-74-25,-1 0,-24 0,-26-25,-48 25,-51-25,-24 25,-25-25,0 0,-50 1,1 24,-26-25,-49 0,25 0,-25 25,-25-25,-25 25,26 0,-26 0,0 0,25 25,-24 0,-1-25,25 25,0 0,25-1,0 26,25-25,25 24,49-24,25 0,49 0,26-25,24 25,75-1,24-24,25-24,50 24,0 0,49 0,1-25,49 25,0 0,25 0,24 0,1 0,0 0,24 0,-24 25,-1-1,1-24,0 25,-25 0,-25 0,-25 0,0-25,-49 24,-25-24,-25 0,-25 0,-25 0,-24-24,-25 24,-1 0,-48 0,-26-25,-49 0,0 0,-50 0,0 25,0-24,-49-1,-1 0,-49 0,25 25,-50-25,0 1,-24 24,-1 0,0 0,1 0,-26 0,25 24,1-24,24 25,25 0,0 0,25 0,74-1,25-24,25 0,49 0,50-24,0-1,25 0,49 0,25-24,25 24,25 0,25-25,-1 26,51-1,-1 25,25-25,25 25,0 0,24-25,1 50,24-25,1 0,-1 25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4:40.78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2332 12725,'0'-25,"24"25,1 0,50-25,-1 25,25 0,50 0,0 0,25 0,24 0,0 0,1 25,-1 0,-24 0,-25-1,24 1,-49 0,-24 0,-26 0,-24-50,-75 0,-50 0,1 0,-50-24,0 24,-25 0,0 0,-49 1,24-1,-49 25,25-25,-26 25,26 0,-1 25,51-25,-26 25,50-1,50-24,-1 25,50 0,1 0,48-25,1 25,50-1,-1 1,50 0,25 0,24 0,1-1,0 26,24-25,1 24,-1 1,1 0,-1-1,-49 1,0-25,-25-25,-50 25,-24-25,-1-25,-24 25,-50-25,-24 0,-51 25,1-25,-50 0,1 1,-26 24,0-25,-24 25,-1 0,1 25,0-25,-1 0,1 0,49 24,0-24,25 0,50-24,49 24,0-25,50-25,24 25,26-24,49 24,25-25,24 1,1 24,49 25,0-25,25 25,0 25,-24 0,24 0,-25 24,-25 1,1 24,-25 1,-26-26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5:26.56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5581 5209,'25'0,"24"0,1-25,24 25,1 0,-1-25,26 25,24-24,0 24,0-25,24 25,1-25,0 25,0 0,25 0,-26 25,26-25,-25 0,24 25,-49-25,1 24,-1-24,-25 25,-25-25,1 0,-51 25,26-25,-50 25,0 0,-50-25,26 24,-51-24,-24 0,-25 0,-25 0,-25-24,-24 24,0 0,-26-25,1 25,0 25,0-25,24 24,26 1,-1 0,50 0,-25-25,50 25,24-1,26-24,24 25,50 0,0 0,24-25,26 25,24-50,25 25,0 0,25 0,24 0,1-25,24 25,1 0,-1 0,-24-25,24 25,-24 0,0 0,-1 0,-24 0,-25-25,0 25,-25-24,-24 24,-26-25,-24 25,-25-25,-25 25,-49 0,0 0,-50 25,24-25,-48 49,-1-24,-25 25,0 24,1-24,-26 24,-24-24,0 24,-25-24,25 0,-25-1,-1 1,1-1,-24 1,24-25,-1 0,1-25,25 24,-25-24,0 25,25-25,0 0,-1 0,1 25,50-25,24 0,25 25,24-25,1 25,50-25,24 0,25 24,49-24,26-24,74 24,-1-25,26 0,25 0,-1 25,50-25,0 1,25 24,25-25,-1 50,-24-25,25 0,-1 24,1 1,-50 0,25 25,-75-26,1 1,-50 25,-25-25,-50-25,-49 0,-25 24,-25-24,-49 0,-26 0,-24 0,-24 0,-26 0,-24 0,-26 0,1 0,0 0,-50 0,25 25,0-25,-25 25,0 0,25 0,25-1,-25 1,49 0,26 25,24-26,25-24,25 25,24-25,50 0,50 0,25 0,49-25,50 1,-25 24,25-25,24 25,26-25,-1 0,26 25,-1-25,25 25,0 0,0 0,-25 0,25 0,0 0,-24 0,24 0,-25 0,25 0,-25 0,25-24,-25 24,1-25,24 25,0 0,0 0,0 0,25 0,-25 25,0-1,-25-24,0 25,-24-25,-1 25,1-25,-26 25,-24-25,0 0,-50 0,0-25,0 0,-24 0,-25 1,-1-1,-24 0,0 0,-25-24,-25 24,-25-50,-24 26,-50-26,0 26,-25-1,-25 1,1-1,-26 0,1 26,-25-1,24 0,-49 0,25 25,0 0,-25 0,24 25,1-25,0 25,0 0,-1-1,1 1,0 0,25 25,-1-26,1 26,-1-25,26 24,49-24,0 25,74-50,25 25,0-1,50-24,0 25,49-25,50-25,25 25,25 0,-1 0,51-24,-1 24,25 0,25-25,0 25,-25 0,25 0,-1 25,1-25,25 24,-50 1,25 0,-50 0,25 0,-49-1,-1 26,-24-50,-1 25,-49 0,0-1,-49-24,-1 0,-74-24,-25-1,-74-25,0 25,-25-24,0-1,-50 25,1-24,-1 24,-24-25,-26 26,-24-26,0 25,-25 0,0 25,1 0,-1 0,0 25,74 0,1-25,49 25,0 24,25-24,0 0,50 0,0 0,24-1,25-24,25 25,25-25,25 0,49 0,25-25,49 25,26-24,24 24,0-25,1 25,73-25,-24 25,50 0,-26 25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6:44.0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5457 10120,'-25'-49,"0"24,1-50,-1 75,-50-49,1 24,-50 25,0 0,-25-50,-25 50,1 0,-26 0,-24 50,0-50,-25 0,25 25,-1 24,1-24,25 25,24-25,0 24,26-24,24 25,0-25,24 24,51-49,-1 0,75 0,25 0,24-49,50 24,0-25,25 25,24-49,26 74,24-50,0 25,1 25,48-49,-23 49,-1 49,0-49,0 0,-25 25,-25 25,-24-25,-25 24,-50-49,-49 25,-26 25,-24-50,-24 0,-51 25,1-25,-75 0,0 0,-24 0,-26 0,-24 0,0 0,-25 49,24-49,-24 0,25 25,49 25,1-50,24 24,75-24,-1 0,25 0,75 0,25-24,49 24,25 0,25-50,25 50,24 0,0 0,26 0,-1 0,0 50,-24-50,24 24,-49 26,-26-50,-24 0,0 0,-49 0,-1 0,-49 0,0 0,-25-50,-25 26,-25 24,-24-50,-25 25,-25-24,-25 24,-25 25,-24-50,-1 25,-24 25,0 0,-50 0,25 25,25 25,0-50,-1 25,51 24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6:45.7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5953 11435,'124'0,"0"-25,0 25,25 0,25 0,-1 0,26-25,-1 25,1 0,-1 0,25 0,1 25,24-25,-25 0,0 25,0-25,-24 25,24 0,0-1,0 1,-24 0,-25 0,-26 0,-24-1,0-24,-24 25,-26 0,-24-25,-26 25,1-25,-25 25,-25-25,-24 0,-26 0,-24 0,-50 0,1 0,-51-25,1 0,-26 0,-48 25,24-25,-25 25,0 0,0 0,0 0,-25 0,26 0,-1 25,50 0,-1-25,26 50,24-26,25 1,75 0,24 0,1 0,49-1,0 1,49-25,1 25,49-25,25 0,50 0,24 0,26 0,-1 0,25 0,0 0,0 0,0 0,25 0,-25 0,25 0,24 25,-49-25,0 25,-24-25,-26 0,-24 0,-50-25,0 0,0 25,-50-25,-24 0,-1 25,-24-24,-25-1,0 0,-49 25,-1-25,-24 0,-26 25,-24 0,-24 0,-1 0,-50 0,1 0,-1 0,-49 0,0 25,0 0,0 0,-25-25,25 49,-25-24,1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6:46.73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4217 12626,'-199'-50,"-24"25,-50 0,25 25,-25 0,50 0,25 25,24 0,25 0,50 0,49-25,26 0,48 0,1 0,74-25,50 0,25 0,24 25,50-25,-24 25,24 0,0 25,-25 0,0 0,-24 0,-51-1,-48 1,-1-25,-74 0,-75 25,-49-25,24 0,-73 0,-26 0,-24 0,-1 25,-49-25,0 25,-25 24,25 1,-25-1,25 1,50 0,49-1,50-24,49 0,50 0,25-25,25-25,49 25,50-25,-1 25,76-25,-1 25,25 0,0 0,0 0,0 25,0 0,-49 0,-26-1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6:46.9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4589 13022,'-25'-49,"-49"-26,-1 26,-24-1,-25 1,0 24,-25-25,-24 25,-26 1,-24 24,24 0,-24 0,50 24,-26 26,50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7:05.55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22746 3125,'-25'0,"50"25,0-25,0 25,24 0,-24 0,0-25,0 0,-1 0,-24 24,25-24,-50 25,1-25,-1 0,-25 0,1-25,-1 25,25 0,0 0,0 0,1-24,24-1,24 25,1-25,25 25,0 25,-1-25,-24 0,25 25,-26-25,-24 24,25 1,-25 0,0 0,-25-25,25 25,-24-25,-26 24,0-48,1 24,-1-25,0 0,1 0,24 0,0 25,25-24,-25-1,25 0,25 25,0-25,0 50,49 0,-24 0,0-1,-1 1,-24 25,0-25,0-1,-1 26,-24-25,0 0,-24-1,-26 1,0-25,1-25,-26-24,1 24,-1-25,51 26,-1-1,0 25,25-25,0 0,0 0,25 25,0 0,24 0,26 25,24-25,-25 25,1 0,-26-25,1 25,-25-25,0 24,-25 1,-25 0,-25 0,1-25,-26-25,1 0,-1 0,26 1,-1-26,25 25,25 0,0 1,0-26,25 25,0 25,24-25,26 25,-1 0,1 25,-26-25,1 50,-25-25,0-1,-1 1,-24 0,0-25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7:24.0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22721 14635,'-25'25,"-24"-25,24 0,0 24,0-24,0 25,1 0,-1 0,0 24,25-24,-25 25,25-1,0 1,-25 0,25-1,25 26,-25-26,0 1,25 24,0-24,0 0,-1-1,1-24,0 25,0-26,24 1,-24 0,25 0,0 0,-1-1,1-24,-25 0,24 0,1-24,-25-1,24-25,-24 1,0-1,0-24,-25-1,24 1,-24 24,-24-24,24-1,-25 26,0-1,0 0,0 1,1-1,-26 25,0 1,1 24,-1 0,1 24,-1 1,0 0,25 0,-24 49,24-24,0 24,0-24,1-1,24 1,0 24,24-24,1 25,0-26,0 1,24-50,1 0,-25 0,25-25,-26 0,26-24,-25-1,0-25,-1-24,1 25,-25-25,0 24,0-24,-25 25,1-1,-1 50,-25 1,1 24,-1 24,0-24,1 25,-1 0,25-25,0 25,1 0,24-1,24 1,1-25,0 25,25 0,-1 0,1 49,24-24,1-1,-26 26,1-26,-25 26,24-26,-24 1,-25 24,0-24,-25 0,1-1,-26-24,25 0,0-25,-24 0,24-25,-25-25,1 1,24-26,-25 26,25-26,-24-24,24 25,25-1,-25 1,25 24,0 1,25-1,0 25,0 25,-1 0,26 0,0 25,-25 25,24-1,1 1,-25 24,24 1,-24 24,0-25,-25 1,0-1,0 1,0-26,-25 1,0-1,0-24,-24 25,24-50,-25 25,1-50,24 25,-25-50,1 1,-1-1,25-24,-24 24,24-24,0-1,25 1,-25 24,50 0,-25 1,25-1,24 25,-24 25,25 0,24 0,-24 25,0 0,24 25,-24-1,-1 26,1-1,-1 1,-24 24,0-25,0 25,-25-24,0-1,-25-24,0-1,0 1,1-25,-26 0,0-25,1 0,-1-25,1-25,-1 1,-25-26,26 26,-1-51,1 26,24 0,-25-1,25-24,25 24,-24-24,24 25,24 24,1 1,25-1,-25 25,49-24,-24 24,24 25,1 0,-1 25,0-1,1 26,-1 0,1 24,-1 0,-24 1,-1-1,-24 26,0-26,0 25,-25-24,0-26,-25 1,0-1,0-24,-24-25,-1 0,0 0,-24-25,24-24,-24-1,0-24,-1 24,1-49,24 25,-24-26,24 26,25-1,-24 1,49 0,0-1,0 26,24-1,26 0,0 50,24 0,25 0,1 25,-1 0,0 25,0 24,0 25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7:33.5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5779 5110,'0'-25,"-24"0,24 0,24 25,1 0,0-24,25 24,24 0,25 0,1-25,24 0,24 0,1 25,0-25,25 1,24 24,-24 0,24 0,1 24,-1-24,-24 25,-25 0,-25 0,0 0,-25-1,-50 1,-24 0,-50-25,-49 0,-25 0,-50 0,0 0,-25 0,-24 0,-25 0,0 25,-1 0,-24-1,25 26,0-25,49 24,25 1,1-25,48 24,26-24,49 0,99-25,26 0,24-25,25 0,24 1,26 24,24-25,0 25,25-25,0 25,0 25,-25 0,26 24,-1 1,-50-1,-24 26,-26-26,-48 1,-51-25,-24 24,-25-24,-25 0,-24 0,-26 0,-24-25,-25 0,-25 0,-24 0,-1 0,-24 0,-26 0,1 0,0 0,-25 0,0 0,24 0,-24 0,0 0,0 0,0 0,25 0,-25 25,0-25,25 0,-1 0,1 0,25 0,-1 0,26 0,-1 0,0 24,1-24,24 25,25-25,0 25,0 0,25 0,24-1,1 26,24-25,25 0,25-1,0 1,25 0,25 0,24 0,25-25,1 24,24-24,25 0,24 0,1-24,24 24,26 0,-1-25,0 25,0 0,25 0,25-25,-25 25,0 0,25 0,-25-25,0 25,0 0,0 25,0-25,-24 25,-26-25,0 25,1-1,-50-24,24 25,-24 0,-50 0,25 0,-49-1,-26-24,1 25,-50 0,-50-25,1 0,-26 0,1 0,-50-25,-25 25,-25-25,1-24,-26 24,1 0,-25 25,0-25,-1 1,1 24,-50-25,25 25,0-25,-25 25,25 25,0-25,-25 0,25 25,0-1,0 1,25 0,24 0,1 0,24-1,26 1,-1 25,25-25,49-1,26 1,-1 0,75 0,0-25,-1 25,51-25,24 0,25 0,25-25,25 25,24-25,0 0,26 25,24-25,25 1,-25-1,25 25,-1-25,1 0,0 25,0 0,0-25,-25 25,25 0,0 0,-25 0,24 0,-24 0,1-24,-26 24,0 0,-25-25,26 25,-1 25,-25-25,1 0,-26 24,-24-48,-50 24,1-25,-26 0,-24 25,-25-25,-25 0,0-24,-25 24,-25 0,-24 0,-26 1,1-1,-25 0,0 0,-25 25,-24-25,-1 25,0 0,-24-24,0 24,-1 24,1-24,-1 25,1 0,24-25,1 25,-1 0,0-1,26 1,23 0,26-25,25 25,24 0,25-25,50 0,25-25,24 25,25 0,26-25,23 0,1 25,25-25,-1 25,26-24,-1 24,26 0,-1 0,0 0,0 24,1-24,-1 25,-25 0,1-25,-75 0,0 0,-75 0,1 0,-25 0,-50 25,-25-25,-24 0,-50-25,-50 25,1 25,-51-25,-24 0,-25 49,1-24,-26 50,-25 24,26 25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7:45.93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4713 8409,'-25'-50,"-25"25,1 25,-26 0,1 0,-25-24,-50-1,0 0,-24 0,-26 0,-24 25,24 0,-24 0,25 25,-1 0,26 0,24 24,25-49,25 25,49 25,0-25,26 24,24-49,24 0,51 0,-1 0,50 0,25 0,25 0,-1-49,26 49,-1-25,25 25,1 0,-1 0,25 0,-25 0,0 0,-24 0,-25 25,-26 24,-24-49,-24 25,-51 25,-49-50,-25 0,-49 24,0-24,-26 50,1-50,-25 0,-25 0,-24 25,-1-25,0 49,1-49,-26 0,26 0,-26 0,26 25,-1-25,0 0,26 0,23 0,1 0,50 0,0 0,49 0,25-25,49 25,26 0,-1 0,50 0,0-49,25 49,25 0,-1-25,1 25,24 0,1 0,-1 0,26 25,-26-25,-24 49,-1-49,-24 0,-25-49,-49 49,-1-25,-49 25,0-50,-25 26,-50-26,0 25,-49-49,0-1,-25 51,0-26,-25 25,0 0,-24 1,24 24,-25 0,1 0,-1 24,0-24,1 25,-1 25,0-25,26-1,-1 1,0 25,0-25,25 24,25-24,0 25,24-26,26 26,-1-50,50 25,50-25,-1 0,26-25,24 25,0 0,50 0,0 0,24 0,26-50,-1 50,1 50,-1-50,25 0,-49 0,24 25,-49 24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3:58.5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6052 7987,'25'0,"0"0,49 0,26 25,24-25,0 25,49-25,26 25,-1-1,25 1,1 0,-1 0,0 0,-24-1,-1 1,-74-25,0 25,-50-25,-49 0,-50 25,-24-25,-50 0,-50 0,-50-25,1 25,-1 0,-49-25,0 50,0-25,25 0,25 25,49 0,50-1,24-24,75 25,25-25,74 0,75 0,-1 0,51 0,-1 0,25 0,25 50,-25-50,0 25,0 24,-50-24,-49 25,-25-50,-74 0,-75 0,-74 0,-25-75,-50 75,-49-49,-25 24,0 25,-25 0,0 0,0 0,50 25,25 24,49-49,50 25,24 25,50-50,75 0,24 0,75 0,50 0,24 0,25 0,0 24,50 26,-50-50,0 25,-25 24,-49 26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7:51.5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5854 11757,'25'-24,"-25"-1,49 25,1 0,24-25,1 25,24 0,0-25,50 25,25 0,-1 0,1 0,24 0,26 0,-1 0,0 0,-24 25,24-25,0 0,0 25,0-25,1 25,-26-1,1 1,-26 0,1 0,-25 0,-25-25,0 24,-25-24,-25 25,1-25,-26 0,1 0,0 0,-26 25,1-25,-25 25,-25 0,1-25,-26 0,-24 0,-26 0,1 0,0-25,-50 25,25 0,-50-25,1 0,-26 25,-24-25,0 1,0 24,-25-25,24 25,-24 0,0 0,0 0,25 0,-25 0,25 25,-1-25,26 24,49-24,0 25,50 0,25-25,24 25,100 0,49-25,25 0,50 0,-1 0,50 0,-24 0,24 0,0 0,25 0,0 0,1 24,-1-24,0 0,24 25,-23-25,-1 25,0 0,-25 0,0-1,-24 1,-1 0,-49 0,0-25,-50 0,0 0,-25 0,-24 0,-25 0,0-25,-75 25,-24-25,-1 25,-24 0,0 0,0 0,-50 0,0 0,0 0,-24 0,-26 0,1 0,-1 25,-24-25,25 25,-26-25,1 25,25 0,-26-1,26 1,-1 0,-24 0,50 24,-26-24,26 25,-1-25,0 24,-24-24,-1 0,26 24,-26-24,1 0,-1-25,1 25,0 0,-1-1,1-24,-1 0,1 25,-1-25,1 0,-25 0,49 25,-24-25,-1 25,50 0,-24-1,49 1,24 0,1-25,50 25,24-25,25 25,25-25,74-25,50 25,49-25,25 25,1 0,24 0,25 25,-25 24,0 1,0 0,-25 24,-49-24,-1 24,-24-24,-50-25,-49-1,-25-24,-50 0,-50-24,-24-1,-25-25,0 25,-25-24,-24 24,-26 0,1 0,-25 0,24 1,-24 24,0-25,-1 25,1 25,25-25,24 24,25 1,25-25,0 25,50 0,24-25,25 25,50-25,25 0,49 0,25 0,0-25,25 25,25 0,-1-25,26 25,-26-25,1 25,24 0,-24-25,24 25,-24-24,24 24,1 0,-1-25,-24 25,0-25,-1 0,1 0,24 25,1-24,-1 24,25 0,-24 0,-26-25,1 0,25 25,-26-25,50 25,-24 0,24 0,0 0,25 25,-24-25,-26 25,25-25,-24 0,-1 25,-24-25,24 24,-24 1,24 0,-24 0,0 24,-26-24,1 25,0-25,-25 0,25 24,-50 1,0-25,1-1,-26 1,-24 0,-1-25,-24 0,-25-25,-25 0,-49 1,-1-26,-24 25,-25-24,-25 24,-24-25,-1 0,-24 26,-50-26,0 0,-25 1,0-1,-25 25,-24 1,24-26,-49 25,24 25,-24-25,0 25,24 0,1 25,-1 0,51 0,-1 0,25 24,49 1,1-25,49 24,25-24,25 0,24 24,26-24,49 0,24 0,26 0,49-25,25 0,50 0,49 0,0 0,50 0,0 25,0-25,25 0,-25 24,49-24,-24 0,24 25,-24-25,24 25,-49-25,-25 0,0 0,-25 0,1 0,-1 0,0 0,0 25,1 0,-51-1,1-24,-25 0,0 25,-25-25,0 0,-50 0,25-25,-49 1,-1-1,-24-25,0 25,-25 1,0-1,-25 0,0-25,-24 25,-1-24,-24 24,-1-25,-24 26,0-26,-50 25,0-24,0 24,-24-25,-26 25,1 1,-25-1,-1 0,-24 0,-24 0,-1 1,-25-1,0 0,1 25,-1 0,0 0,1 0,24 25,0 0,25-25,25 24,24 1,26 0,24 0,0 0,75-1,-1-24,75 25,25-25,25 25,49-25,25 0,25 0,24 0,26 0,24 0,25-25,25 25,0 25,24-25,1 0,-25 25,25-25,-26 25,26-25,0 0,-25 24,-1-24,-23 0,-1 0,-50 25,0-25,-24 0,-25 0,0 25,-25 0,-25-25,-25 25,-24-25,0 24,-50-48,-50-1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27:51.9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11361 12874,'-124'-25,"-25"0,-25 0,25 25,-24-25,-1 50,0-25,1 0,-26 0,-24 0,0 0,0 25,-1 0,1 0,-25-1,25 1,-25 0,0 0,-25 0,50-1,-25 1,24 0,26-25,-1 25,26-25,49-25,0 25,49-25,51 0,-1 1,50 24,-1-50,26 25,49 0,50 1,25 24,49 0,0 24,50 26,-25 49,0 0,0 26,-74-1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45.8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3150 5705,'25'0,"0"0,24 0,1-25,24 25,26 0,-1 0,0 0,25 0,25 0,0 0,0 25,24-25,1 0,-1 0,26 0,-25 0,24-25,0 25,-24 0,25 0,-1-25,-24 25,24 0,-24-24,-1 24,1 0,0 0,-26 0,1 0,0 0,0 0,-50 0,25 24,-25-24,-24 0,-26 25,1-25,-25 0,0 0,-25 25,-25 0,0 0,-25-25,1 24,-26-24,-24 0,-25 0,0 0,-25 0,-24-24,-1 24,-24-25,-1 25,1-25,-26 25,1 0,-25-25,0 25,25 0,-25 0,25 25,-1-25,26 25,-1 0,1-1,24 1,1 0,24 0,25 0,0 0,25-1,-1 1,26 0,49 0,0 0,25-1,0 1,25 0,25-25,-1 0,51 0,-1 0,25 0,25 0,-25 0,49-25,1 25,0-25,24 25,0-24,1 24,24 0,0-25,1 25,-1 0,-25 0,26 0,-26-25,0 25,1 25,-25-25,-1 0,-24 0,0 0,0 0,-25 25,-25-25,0 0,-24 0,24 24,-25-24,-24 0,-25 0,-50 0,0 0,-49 0,-1-24,-24-1,-50 0,25 0,-50 0,1 1,-26-26,1 25,-25 0,24 25,1-25,-25 25,24-24,-24 24,24 0,1 24,0-24,-1 25,25 0,-24 0,24 0,26 0,-1-1,0 1,25 0,0 0,25 0,24-25,1 24,24 1,25-25,75-25,0 25,24-24,25 24,1-25,24 0,0 0,49 25,-24-25,25 25,-1-24,26 24,-1-25,1 25,24 0,0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0.12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8781 5631,'124'0,"0"0,25-25,24 25,1-25,0 25,-1 0,26 0,-26 0,-24 0,25 0,-25 0,-25 25,0-25,-25 0,-25 0,-24 0,0 0,-50 25,-25-1,-25 1,0 0,1 0,-50-25,-1 25,-48-25,-1 0,-25-25,-49 25,24 0,-24-25,0 25,0 25,0-25,-1 25,1-1,74 1,25 0,50 0,24 0,1 0,49-1,24 1,51 0,24-25,0 25,50-25,0 0,0 25,24-25,1 24,0-24,-1 25,1-25,-25 0,0 25,-1-25,-48 25,24-25,-25 25,-25-25,-24 0,-1 0,-49 24,-24-24,-26-24,-49 24,-25-25,-25 0,0 0,-25 0,1 1,-26-1,-24 0,25 25,-1-25,26 25,24 0,50 0,24-25,26 25,24-24,50 24,-1-25,51 0,24 0,25 0,0 0,50 1,-1-1,1 25,24 0,26 0,-1 0,-25 0,26 25,-26-1,-24 1,-1 0,-24 0,-50 0,1 0,-51-25,-24 24,-25 1,-25-25,-24 25,-26-25,1 0,-26 0,1 0,-25 0,-25 0,25 0,-24 0,-1-25,0 25,25 0,25 0,-1 0,51 0,24 0,75 0,49 0,50 0,0 25,24 0,26 0,-1-1,0 26,-24 0,-50-26,-25-24,-49 0,-25-24,-50-1,-25-25,-49-24,-25-1,-25 1,-24-1,-26 1,-24 24,0-24,-1 49,1 0,0 1,25 24,-1 0,25 24,1 1,24 0,50 0,-25 0,49-1,1 1,24 0,26 0,-1-25,25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5.3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3026 6871,'25'-25,"0"25,24 0,1-25,0 25,24 0,25 0,-24 0,49 0,-25 0,25 0,25 0,-25 0,25 0,-1 25,1-25,25 25,-25 0,24 0,-24-1,0 26,0-25,-25 0,-25-1,-25 1,-24-25,-25 0,-25 25,-50-50,-24 25,-25-25,-25 1,0-1,-25 0,-25 0,1 25,-1-25,-25 25,1 0,24 0,-24 25,49 0,-25-25,26 25,24 0,0 24,49-24,26 0,-1 0,50-1,0 1,50-25,-1 25,26-25,49 0,-25 0,50 0,0 0,24 0,-24 0,49-25,-24 25,0 0,-1-25,26 50,-26-25,1 0,-25 0,-25 0,0 0,-50 0,-24 0,-25-25,0 25,-50 0,0 0,-50 25,26-25,-26 0,-24 0,-25 0,0 0,-25 0,1 25,-1-25,0 0,0 0,0 0,0 25,1-25,-1 0,0 0,25-25,0 25,25 0,-1-25,1 0,25 25,24-24,1-1,24 0,0 0,25 0,0-24,0 24,25 0,0 0,-1 1,26-1,0 0,24 0,0 25,26-25,-26 25,25 0,1 0,-1 0,0 0,25 25,-25-25,50 25,-50-25,50 25,-25-25,0 25,25-25,-25 24,25-24,-25 25,25-25,-1 0,1 0,0 25,25-25,-25 0,24 0,1 0,-1 0,1 0,0 0,-1 25,1-25,24 0,-24 0,25 0,-26 0,1 25,-1-25,1 0,0-25,-25 25,-1 25,1-25,0 0,0 0,-25 24,0-24,-50 0,1 0,-26 0,-24 0,-50 0,-24 0,-51-24,-24-1,-24-25,-26 1,-24 24,-26-25,-24 25,0 0,0 1,-25-1,0 0,1 25,-1 0,0 25,0-25,25 49,25-24,24 0,26 25,49-25,24 24,1-24,50 25,-1-26,50 1,0 25,25-25,0-25,24 24,50 1,1-25,49 0,-1 0,26-25,0 25,24-24,0 24,26-25,-1 0,25 25,0-25,0 25,25 0,-25-25,0 25,0 0,25 0,-50 0,25 0,-25 0,1 0,-1 0,0 25,-24-25,-1 25,1-25,-1 25,0 0,-24-25,-25 24,-25-24,0 0,-25 0,0 0,1 0,-26 0,0-24,-24 24,-25 0,0-25,-25 0,-25 0,-25 0,-24 1,-25-1,-1-25,-48 25,-1-24,-25-1,-24 25,-1-24,-24 24,0 0,-1 25,-24-25,0 25,0 0,0 0,0 25,0-25,0 50,25-26,0 1,49 25,0 0,1-26,24 26,25 0,0-26,25 1,49 0,0 0,75 24,25-49,49 0,0-24,50 24,25-25,-1 25,26-25,24 0,0 0,25 25,0-24,0 24,25 0,-25 0,0 0,25 24,-25-24,-24 25,24-25,-50 25,25 0,-49 0,0-1,-26 1,1-25,-25 25,-25 0,-24-25,-26 0,-24 0,0 0,-50 0,0 25,-24-25,-1 0,-24 0,-25 0,-25 0,0 0,-25-25,0 25,-25 0,1-25,-1 25,0-25,-24 25,-25-25,24 1,-24 24,25 0,-1-25,1 25,-1 0,1 0,24 0,-24 0,-1 0,26 0,-1 0,25 0,-24 0,24 0,0 0,0 0,0 0,25 0,-25 0,25-25,0 25,0 0,0-25,0 25,-25 0,50-25,-25 25,25 0,0-24,-25 24,49 0,-24 0,25-25,-1 25,26 0,-1 0,25 25,0-25,50 24,0-24,25 25,24-25,25 25,25-25,0 0,25 25,25-25,-1 25,1-25,0 0,24 24,1-24,24 25,25 0,25 0,-25 0,0 24,25 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6.4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6896 8062,'0'-50,"0"25,25 0,-25 0,24 25,26-24,24-1,26 25,48 0,26 25,49-1,0 26,1 0,-1-1,0 1,-24 0,-1-1,-49 1,0-1,-50-49,-25 25,-49-25,-74 0,-26 0,-24-25,-50 1,-25-1,-24 0,-25 0,0 25,-1 0,1 25,25-25,-1 25,50 0,1-1,48 1,26 25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7.3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6995 8434,'50'-25,"24"25,25 0,50 0,0-50,24 50,1 0,25 0,24 50,-25-50,50 74,-25 1,1-1,-26-49,-49 24,-75-24,-49-25,-25-25,-49 25,-26 0,-24-49,0 24,-50 25,0-50,-25 26,1 24,-1-50,1 25,-1 25,25-49,0 49,0-25,25 25,0-50,50 50,0-25,49 25,0-24,50-1,0 0,24 0,26-24,49 24,24 0,26-25,25 26,24 24,0 0,25 0,25 24,-25 26,-25 24,0-24,-74 0,-25-26,-49 1,-50-25,-50 0,0 0,-25-25,-24 25,-50 0,25 0,-25 0,-25 0,-25-24,1 24,-26-25,-24 0,-25 0,0 0,0 1,0 24,49 0,1 0,49 0,25 0,50 0,-1 24,50-24,25-24,50 48,24-24,75 25,74 25,1-1,24 26,-25 24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8.17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5581 9153,'-198'-50,"-1"26,1 24,-26 0,1 0,0 0,25 0,-26 0,26 0,-1 24,26 26,24-50,25 25,50 24,24-49,50 25,25 25,0-50,49 0,50 0,50 0,24 0,1 0,24 0,0 0,25 0,0 25,0-25,0 49,0-24,0 25,-24-26,-1 1,-25 25,-24-1,-25-24,-25 25,-50-50,-49 0,-25-50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8.4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5755 9500,'-199'0,"1"25,-1-25,1 25,-1-25,1 0,24 0,-24 0,24-25,26 25,-1-25,25 0,24 1,26 24,24-50,1 25,24-24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0:58.95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6201 9227,'248'25,"-25"25,-24 24,-25-49,-50 25,-25-50,-50 0,-24-50,0 50,-50-25,0 25,1-49,-76 24,1-50,0 75,-25-49,-25 24,0 25,-24-50,-1 50,0 0,1 0,-26 50,26-50,-1 25,-24 24,-1-49,25 25,-24 25,49-25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6:02.26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6871 6524,'0'-25,"25"25,0 0,-1-25,26 25,24-25,-24 25,49 0,0-25,1 25,-1-24,25-1,0 25,0-25,0 25,25-25,-25 0,25 25,-1-24,-24 24,25 0,0-25,-25 25,25 0,-25 0,0 0,0 0,0 0,-25 0,0 0,26 0,-51 0,0 25,1-25,-26 24,26-24,-50 25,-1 0,1 0,-25 0,-25-1,-24 1,-1-25,1 25,-26-25,1 25,-1-25,-24 0,0 25,0-25,-25-25,0 25,0 0,0 0,0-25,0 25,-1-25,-23 25,24 0,0-25,0 25,0 0,24 0,-24 0,25 0,0 0,0 0,-1 25,1-25,25 25,-1-25,1 25,0 0,24-25,0 24,1 1,-1 0,25 0,25 0,-24-25,24 24,0 1,0 0,24 0,1-25,25 0,24 0,1 0,24 0,25-25,0 25,25-25,-25 0,25 25,-1-24,1 24,0-25,25 25,-26 0,26 0,0 0,-25 0,-1 0,1 0,-25 0,0 25,0-25,-24 24,-1-24,-25 25,-24-25,-25 25,-1-25,-24 25,-24 0,-1-25,0 24,-49-24,-1 0,-24 0,-25 25,0-25,25 25,-50-25,0 0,25 0,-25 25,-25-25,1 0,-1 0,25 0,-24 25,-1-25,25 0,0 0,1 25,-1-25,25 0,25 0,-1 0,26 0,0 24,49-24,0 0,50 0,24 0,51 0,-1 0,0-24,50 24,0 0,24-25,1 25,0 0,24-25,0 25,1 0,-1 0,1 0,-1 0,1 0,-26 0,1-25,-50 50,0-25,0 0,-50 0,1 25,-50-25,-25 25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3:59.8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2406 9302,'-25'0,"-24"-50,49 25,24 25,1 0,25-49,74 24,50-25,-1 26,50 24,25-50,0 50,75-25,-25 50,24 25,1-50,-1 74,-49 0,-25-49,-50 25,-74-25,-24 24,-51-49,-74 0,-24 25,-75-50,0 25,-50 0,0 0,-49-49,0 49,-25 0,-25 0,25 0,-25 0,25 49,0-49,25 0,0 25,49 25,25-50,75 0,24 24,75 1,49-50,75 25,25 0,74 0,25 0,0 0,24 25,26 25,-1-1,1 26,-26-1,-24 1,-50-51,-49 26,-75-50,-74 0,-25-50,-25 26,-24-51,-51 26,-24-26,-74 1,24-1,-49 51,0-51,0 26,-26 24,1 25,25-50,0 50,25 0,24 0,25 0,50 0,24 0,51 0,48 0,76 0,48-25,51 25,24 0,25 25,-25 25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1:01.11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6102 10269,'25'0,"0"25,49-25,0 50,50-50,0 0,25 0,0 0,25 0,-1 0,26 0,-26 0,26 0,-26 24,26-24,-1 0,1 50,-1-50,1 0,-26 0,1 0,-25 25,24-25,-49 0,25 0,-25 49,25-49,-25 75,0-50,0 24,-25 1,-24-25,-50-1,-50-24,-25 0,-24-24,-25 24,-25-25,0-25,-25 1,-50 24,26-25,-51 25,26-24,-50 24,25 25,-25 0,24-50,1 50,-25 50,50-50,-26 0,26 0,0 25,-1-25,25 49,1-49,49 25,25-25,24 50,1-50,49 0,25 25,25-25,24 0,51 49,24-49,24 0,26 0,0 0,24 0,1 0,-1 0,0 0,-24 0,49 0,1 0,24 0,-25 50,25-50,0 25,-25-25,-24 0,-51 0,1 0,0-25,-50 25,1-50,-1 50,-50-49,1 49,0-25,-1 25,-24 0,0 0,0 25,-1 24,-24-49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1:01.52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7342 10864,'25'-24,"25"-26,-1 25,75-24,0 24,25-25,25-24,24 24,-24 25,-1-24,26 24,-1-25,-24 26,24 24,-24 0,24 0,-24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31.64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8632 5283,'25'-24,"0"-1,24 25,1-25,49 0,-25 25,26-25,24 1,0 24,-25-25,25 0,0 25,0 0,25 0,0 25,0 0,-1-1,-24 1,-24 0,-1 0,-50 0,-49-1,-24-24,-26 0,-24 0,-26 0,-24-24,-24-26,-26 25,-25-24,1-1,0 25,24-24,-24-1,49 25,0-24,50 24,24-25,50 0,25 26,50-26,0 0,24 26,25-1,25 0,0 25,25 0,0 25,0 0,24-1,-49 26,25 24,0-24,-50 25,-24-26,-50 1,-25 24,-25-24,-25-1,-24-24,-50 25,0-25,-50-1,25 1,-24 0,-1-25,25 25,0-25,0 0,50 25,25-25,49-25,0 25,50-25,49 0,1-24,49 24,0 0,50 0,-1 0,1 1,-1 24,1 0,0 24,-25-24,-25 25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32.65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2356 6201,'0'-25,"25"1,50 24,24-25,50 0,0 0,24 25,1-25,24 1,1-1,24 25,-25-25,26 25,-1 25,-25-25,1 25,-50-25,-25 24,-50 1,-24-25,-50 25,-25-25,-50 25,-49-25,-24 0,-26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34.6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7069 6127,'25'0,"25"-25,24 25,25-25,25 0,0 25,25-24,25-1,0 25,24 0,0 0,26 0,-26 0,-24 0,-1 0,-24 25,0-1,-25 1,0-25,-50 25,1 0,-50-25,-1 25,-24-1,-24 1,-26 0,-24-25,-1 0,-49-25,-25 25,1-25,-26 1,0 24,1-25,-26 25,1-25,-1 25,26 25,-1-25,0 25,26-1,24 1,0 0,49 0,-24 0,49-1,1 1,24-25,25 25,0 0,50-25,-1 0,50 0,25 0,0 0,50 0,-25-25,24 25,26 0,-1 0,-24 25,24-25,1 0,-1 25,1-1,-26 1,1 0,-50 0,0 0,-50-25,-24 0,-50-25,-50 0,-49 0,0 0,0 1,-50-1,0 0,0 0,-24 0,-1 25,-24-24,24 24,0-25,1 25,-1 0,25 0,25 0,25 25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38.2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5978 7094,'0'-25,"25"25,0-24,24 24,50-25,1 25,24-25,24 25,26 0,0-25,24 25,1 25,-1-25,0 25,1-25,-25 25,24-1,-24 26,-26-25,-24 0,-24-1,-1 1,-25-25,-49 25,-25 0,-25-25,-24 0,-26 0,-49-25,0 25,-25-25,-24 0,-26 25,1-24,-1 24,-24 0,25 0,-1 0,1 24,24 1,25 0,25 0,25 24,50-24,-1 25,25-25,25-1,25 26,25-25,24-25,25 25,50-25,-25 0,50 0,-1 0,26 0,-1 0,1 0,-1 0,1 0,-1 0,-24 0,-1 0,-24 0,-25 0,0 0,-49 24,-1-24,-24 0,-26 0,-24 25,-49-25,-1 0,-49-25,-25 25,0 0,-25-24,0 24,-24-25,-1 25,-25 0,1-25,24 25,-24 0,24 0,26 0,-1 25,25-50,0 25,49 0,1 0,24-25,25-24,50 24,0 0,25-25,49 26,0-1,25-25,25 25,0 1,0-1,24 0,1 25,-1-25,26 25,-25 0,24 0,0 25,1-25,-1 25,26 0,-26-1,0 1,1 0,-26 0,26 0,-25-25,-26 24,1-24,-25 0,0 0,0 25,0-25,-24 0,-26 25,0-25,1 25,-50-25,-1 0,-48 0,-26 0,-49-25,24 25,-49-25,-25 0,1 1,-26 24,0-25,-24 25,0 0,-26 0,26 0,-25 0,24 25,1-1,24-24,25 25,0 0,50 0,25 0,49-1,50 1,49-25,25 25,25-25,0 0,0 0,50-25,-25 25,0 0,24 0,26 0,-26 0,26 25,-25-25,-1 25,1-25,-50 25,25-1,-25-24,0 25,-25 0,25 0,-25 24,-24-24,-26-25,-24 0,-25-25,-25 25,-24-49,-26-1,-24 1,0-1,-25 0,0-24,-25 0,25-1,0 26,0-1,25 0,24 1,26 24,49 0,0 0,24 1,26 24,24 0,50 0,0 49,25-24,-25 0,-25 24,26 1,-51-25,-24 0,-1-1,-24 1,-50-25,0 25,-24-25,-26-25,-24 0,-25 1,-50-1,1-25,-26 25,1 1,-25-1,-25 0,0 0,0 25,-25 25,25 0,24 0,26 24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41.6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2257 9252,'25'0,"25"-25,24 25,25 0,25 0,25 0,25-49,-1 49,26-25,24 25,0 0,1 0,24 0,0 0,0 25,-25 24,0-49,0 25,-49 25,0-50,-50 25,0-25,-50 49,1-49,-26 0,-123-49,-1 24,-49 25,0-50,-25 25,1 25,-26-49,0 24,-24 25,-1 0,1 0,0 0,-1 0,1 0,-1 0,26 0,-1 25,25 24,0-49,50 25,0 25,25-50,24 25,25 24,0-49,25 0,25 25,25 25,-1-50,51 0,-1 0,25 0,49 0,-24 0,25 0,24 0,-24 0,24 0,1 0,24 24,-49-24,24 0,1 25,-1-25,0 25,-24-25,0 0,-1 25,-24-25,25 0,-25 0,-1 0,1-25,0 25,0 0,0-25,0 25,-1-25,1 25,0-24,25 24,-25 0,-1-50,1 50,25-25,-25 25,-25 0,25-49,-1 49,-24 0,25 0,0 49,-25-49,25 25,-25 25,-25-50,0 0,-24 0,-26 0,1 0,-25 0,-25-50,0 25,-25 25,-25 0,1-49,-50 24,-1-25,-24 25,-25-24,1 24,-26-25,-24 26,-1-26,1 50,-26 0,26 0,0 0,-26 50,26-50,-1 0,-24 24,25-24,-1 50,1-50,-1 25,1 24,0-49,-1 25,26 25,-1-50,25 0,25 25,0 24,50-49,-1 0,50 0,1 0,48 0,1 0,50 0,24 0,0 0,50 0,0 0,0 0,-1 0,26 0,0 0,-1 0,26 0,24 0,0 0,0 0,1 0,-1 0,-25 0,26 0,-1 25,0-25,0 50,-24-50,-1 0,-24 0,-1 0,-24 0,0 0,0 24,-50-48,25 24,-25 0,1 0,-1 0,-25 0,1 0,-1 0,-49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42.9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7218 8409,'-74'0,"-1"0,26-50,49 25,25 25,49 0,25-24,25-1,0 25,50-25,-1 25,26 0,-1 0,1 25,24-25,-25 25,1-1,-25 1,-26 25,-48-25,-1 24,-50-49,-49 25,-24-25,-26 50,0-50,-49 0,0 0,0 0,-50 0,25 0,-50 0,1 0,-1 0,0 0,-24 0,24 0,1 0,24 0,25 0,0 24,74-48,1 24,49 0,24 0,26-50,49 25,0 25,50 0,25-49,-1 49,1 0,49 49,-24-49,-1 25,1 25,-26-26,1 26,-25 24,0-49,-50 25,-50-50,-24 0,-50 0,-24-75,-26 26,-49-26,0 51,-24-51,-1 1,-25-1,0 26,26-1,-26 1,25 24,25-25,50 25,24 1,25-26,50 25,0 0,25 0,49 1,25 24,25 0,24 24,26 26,24 0,0 24,-24 25,-26-24,-24-26,-75 26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45.4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7541 10492,'49'0,"-24"0,25 0,49-49,-25 49,25-25,26 25,-1 0,24 0,1-50,0 50,25-24,24 24,-24 0,-25-50,24 50,-24-25,0 25,-25 0,25-49,0 49,-25 0,24 0,-48 49,24-49,-25 0,-25 0,1 25,-26 25,1-50,-25 24,-25 26,0-50,-50 25,0-25,-24 0,-50 0,0-25,-25 25,-24 0,-26-50,1 26,-26 24,-48 0,-1 0,25 0,-25 0,0 0,50 0,-25 74,49-74,1 74,49-49,25 25,74-25,1 24,24 1,25-25,25-1,24 1,26-25,49 0,0 25,49-50,26 25,-1 0,26 0,-26-25,25 25,25 0,-24 0,-1 0,25 25,-25-25,-49 0,-1 0,-49 0,0-25,-24 1,-1 24,-25-25,-24 25,-1 0,1 0,-75 25,0-25,-49 0,-25 0,0 0,-25 0,-25 0,-25 0,0 0,-24 0,-25 24,0 1,-1 0,26 0,-25 0,-1 24,51-24,-1 0,25 0,0-1,75 1,-25-25,49-25,50 1,25-26,25 0,24 1,0-1,26 1,24-26,25 1,24 24,1 25,24-24,1 24,-1 25,1 0,24 0,-25 0,25 74,-24-49,-1 25,-49 24,25-24,-75-1,0-24,-24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47.4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5085 11485,'-99'-25,"0"0,-26 0,-48 0,-1 1,-24-1,-1 25,1 0,-25 0,-1 25,1-1,25 26,-25 0,49-26,25 26,0 0,25-1,25 1,49-25,1-1,49 1,25 0,-1-25,51 0,24 0,25-25,25 25,0-25,49 1,1-1,-1 0,0 0,1 0,-1 1,1 24,-1 0,-24 0,-25 0,-25 0,-25 0,-74 0,-50 0,-25 0,-49-25,-25 50,0-25,-25 0,0 24,1 1,-26 0,0 0,1 24,-1 1,0-25,26 24,-1-24,25 0,24 0,26 0,24-25,75-25,25 0,49 0,0 0,50 25,0-24,25-1,24 25,-24 0,24 0,-24 25,-1-1,-49 1,-24 0,-26-25,-49 0,-50-25,0 25,-24-25,-51 1,-24-1,0 0,0 0,-25 25,1-25,-1 25,0-24,0 24,0 0,1 0,23 0,-23-25,48 25,1 0,25-25,24 0,25 0,25 1,25-1,25 0,24 0,25 0,25 1,0 24,50-25,0 25,-1 0,26 0,-1 25,1-25,24 24,25 26,0-25,0 49,25-24,-25 49,25-25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01.2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7392 9153,'0'-50,"-25"50,50 0,24 0,26 0,74 0,-1 0,51 0,24 50,0-50,25 0,0 74,1-74,-1 25,-25 25,-25-25,1 24,-50-49,-50 0,-25 25,-24-50,-75 25,-49 0,-1-49,-49 24,-50 25,1-50,-26 50,-24-25,-50 25,25 0,-25 0,1 0,24 0,-1 25,51 25,49-25,50 24,25-49,49 25,50 25,49-50,25 24,50 1,49-25,26 25,24 0,25-25,-1 49,26-49,-50 25,0 25,-49-50,-26 0,1 0,-25 0,-50 0,-25 0,-24 0,-50-50,-25 25,-24-24,-51 24,-24-25,-24 26,-26 24,-25-50,1 50,-25 0,24 0,-24 50,49-50,26 0,48 24,26-24,24 25,1-25,74-25,24 1,50 24,25 0,50-50,24 25,26 25,24 0,0 0,0 0,0 25,0 25,-50-26,-24 1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2:47.5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6548 12129,'0'0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5:23.7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9103 4911,'25'-24,"0"24,49 0,1 0,24 0,0 0,25 0,-25 0,25 0,0 24,1-24,-1 25,-25 0,0 0,0 0,-24-1,-26 1,1 0,-50 0,0 0,-25-25,-25 24,-24 1,-25-25,-25 25,0-25,-25 25,0-25,-25 25,26-1,-26 1,50 0,0 0,0 0,49-1,51 1,-1 0,50 0,-1-25,51 0,24 0,25 0,0 0,50 0,-25 0,-1 0,1 0,25 25,-25-25,-25 24,0-24,-25 0,-25 25,-24 0,0-25,-50 25,-25 0,-25-25,1 0,-51 0,-24-25,0 0,0 0,-24 0,-26-24,25 24,-25-25,26 26,48-1,26-25,24 25,26-24,48 24,1-25,25 1,24-1,25 1,25 24,25 0,0 0,25 25,-25 0,24 25,1 0,-1 0,-24 49,-25-24,-25-1,-49 1,-25-25,-50-1,-25 1,-24-25,-50 0,-25 0,-24-25,-26 25,1-49,-1 24,-24 0,49 0,-24 25,99-24,24 24,100 0,0 0,74 0,25 24,25-24,0 25,24 25,-24-1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5:24.5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4415 6226,'-74'-25,"-25"25,-1-25,-48 1,-26 24,-25 0,1 0,-25 24,24 1,-24 0,49 25,1-26,74 1,-1 25,76-25,-1-1,50-24,24 25,75-25,0 0,50-25,24 1,50 24,0-25,25 0,0 25,0 0,-50 0,-24 0,-51 25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5:25.21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2530 6623,'25'-25,"49"0,26 25,24-25,49 1,1 24,24-25,1 25,-1 25,1-1,-1 1,-24 0,-75 25,25-26,-99 1,-1-25,-48 25,-26-25,-49 0,-25 0,-25 0,-25-25,1 25,-26-25,-24 25,25 0,-1 0,26 0,49 0,24 0,75-24,50-1,0-25,50 25,24 1,50-26,-1 0,51 26,-1-26,26 25,24 0,-25 1,25 24,-25 24,-24-24,-51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5:27.2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6598 7764,'0'-25,"25"0,24 25,51-25,-1 1,25-1,25 25,24-25,-24 0,50 0,-26 25,26-24,24 24,-25 0,1 24,-1 1,1 0,-26 0,-24 0,0-1,-50 1,0 0,-24 0,-26 0,-24-1,-25 1,-25 0,-24 0,-1 0,-24-1,-25-24,-50 0,-25-24,-24-1,-26 0,1 25,0-25,-25 0,0 25,25-24,-1 24,26 24,49-24,25 25,25 0,74-25,25 25,25-25,25 25,74-25,0 24,49-24,26 25,-1-25,25 25,1-25,-1 25,0 0,-25 0,1-1,-25-24,-26 25,-48-25,-26 0,-24 0,-50-25,-50 25,-49-24,-25-1,-25 0,-25 0,-49 25,-25-25,0 25,0 25,0-25,-25 50,75-25,-1-1,50 1,25 0,75 0,49 0,49-25,51 24,48 1,26 25,24-25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5:28.7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6548 9004,'-49'0,"-50"0,-1 0,-48-50,-1 26,-50 24,1-50,-50 25,25 25,-50-49,25 49,-25 0,25 0,0 49,0-49,49 0,1 25,24 25,50-50,0 24,50 26,24-50,25 0,50 0,50 0,24 0,50-50,-1 50,51-24,24 24,25-50,25 50,0 0,24 0,1 0,0 50,-1-50,-49 24,1 26,-1-50,-75 25,-24 25,-25-50,-50 0,-24 0,-75 0,-24 0,-1 0,-49 0,-25 0,-25 0,0 0,0 0,-24 0,-26 24,1-24,-25 50,-25-50,-1 0,-48 0,24 25,0-25,0 49,25-49,0 0,25 0,49 0,25 25,50-25,25-25,49 25,50 0,49-49,50 24,50 25,24 0,1-50,24 50,25 0,25 0,0 0,0 50,-1-50,1 0,25 25,-50 24,0-24,-25 25,-24-50,-26 0,-49 0,-49 0,-1 0,-49-50,-25 25,-50-24,1 24,-50-25,-1 26,-24-26,-49 25,-1-25,0 26,-24-26,0 50,-26-25,-24 25,0 0,0 0,0 0,-25 25,0-25,25 50,25-26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5:37.62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2208 11460,'49'-25,"26"25,49 0,49 0,1 0,49 0,-24 0,49 0,-25 0,0-25,-24 25,24 0,-25-25,1 25,-1 0,1 0,-1 25,0-25,-24 25,0 0,-50 0,0-25,-50 0,-24 0,-25-25,-50 25,-50-25,1 25,-50-25,0 25,-25-25,-25 25,-24 0,0-24,-50 24,-1 0,1 0,0 24,0-24,0 0,0 25,50 0,-25-25,49 25,0 0,50-1,50-24,24 25,25-25,25 25,25 0,50-25,24 25,25-1,25-24,49 25,1-25,49 25,-25 0,25 0,-25-25,-24 24,24 1,25 0,-25 0,25 24,-49-24,-1 0,-49 0,-50 0,0-25,-24 24,-1-24,-49 0,0 25,-75-25,1-25,-51 25,-48-24,-26-1,-25 0,1 0,-25 25,-25-25,-25 25,25 0,-50 0,25 0,25 25,-25-25,50 25,0-25,49 0,25 0,25 0,25 0,50-25,24 0,25 1,25-1,24 0,26-25,24 26,50-1,24-25,1 25,49 1,0-1,1 0,-1 25,25 0,0 0,0 0,-25 25,25 0,0 24,-24-24,-1 25,-49-1,-26-24,-24 0,-24-25,-76-25,1 0,0 0,-50-24,0 24,-49 0,0-24,-50-1,0 0,-25 1,-25 24,0-25,1 1,-50 24,-1 0,1 25,-25 0,25 0,-25 0,24 25,1 0,-25 0,0-1,-25 1,0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6:46.22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8582 5085,'25'-50,"25"1,49-1,0 25,25 1,0-1,25 25,25 0,-25 0,24 25,-24-1,0 1,-25 0,0 0,-50 0,-24-1,-50 1,-25-25,-24 25,-51-25,-48 0,-26 0,0 25,-49-25,25 25,-50-1,24 1,26 0,24 0,25 24,75-24,49 0,50-25,49 25,50-25,25 25,50-25,24 0,25 24,0 1,0 25,-25-25,1 24,-76-24,-24 25,-74-50,-50 24,-25-24,-24 0,-75-24,-25-1,-25 0,0 0,26 0,-26 1,0-1,26 0,48 0,26-24,24-1,75 25,50-49,-1 24,100 1,-26-1,76 0,-26 26,50-1,-25 25,1 0,-1 25,-74-1,-1 1,-73 0,-75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6:47.1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6995 6672,'0'-24,"-25"24,0 0,1-25,-1 25,50 0,-1-25,51 0,74 0,49 1,0-1,26 0,24 25,25-25,-1 25,26 25,0 0,-50 24,-25-24,-74 25,-25-25,-75-25,-49 24,0 1,-74-25,-50 0,-25 0,-49 0,-50 0,-50 0,0 0,-49 25,49 0,1 24,24 1,50 0,49-1,50-24,74 0,75-25,50-25,74 25,24-25,26 1,24-1,25 0,50 25,-50 0,0-25,24 25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6:48.2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6449 7615,'-124'25,"-25"0,-24-1,-26 1,-24-25,-25 0,-74-25,-51 1,1 24,-49 0,-1 24,0 26,50 0,75-1,98 1,50-25,100-25,24-25,50 25,24-50,75 25,50-24,49-1,50 1,0 24,49 0,1 25,24 0,0 25,50 0,-49 24,-1 1,-25 24,-49 1,-50-1,-74-24,-74-50,-51 25,-48-25,-51 0,-24-25,-50 0,-49 0,-26 0,1 25,-50-25,1 25,-51 0,1 0,-26 25,26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4.00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2332 11683,'0'-25,"24"25,51 0,24 0,50 0,0 0,49 0,1 0,24 25,0-25,0 25,1 0,-26 24,0-24,-24 0,-50 0,0-25,-49 0,-1 0,-49 0,0 0,-50 0,0-25,-49 0,-50-25,-25 26,-25-26,-24 25,-1 0,1 25,-25-24,-26 24,26 0,-25 24,50 1,-1-25,75 25,25 0,49-25,50 25,25-25,25 0,49 0,50 0,25 0,49 0,25 0,0 24,0 1,-25 25,0-25,-24-1,-50 1,-25 0,-50-25,-74-25,0 0,-25 25,-24 0,-51 0,1-24,-25 24,-25 0,-24-25,-1 25,-24 0,-1 0,-24 0,49 25,1-25,49 0,25-25,74 25,25-25,49 0,51 0,73-24,26 24,49 25,25 0,-25 0,49 25,-49-25,-25 49,-49-49,-25 25,-75-25,-24-25,-50 1,-50-1,-24 0,-50-25,0 26,-25-1,0 0,25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6:48.7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7169 8334,'24'-24,"-48"-1,-51-25,-24-24,-25 24,-25 1,-49-26,-1 25,-24-24,-50 24,0 26,-24-26,-1 50,-25-25,1 50,24 0,26-25,-1 49,49-24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6:50.33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5507 8930,'0'-50,"24"50,26-25,49 25,75 0,24 0,26 0,24 0,24 0,26 0,0 25,24 25,-24-26,0 51,-26-25,-24-26,-49 26,-50-25,0-25,-75 49,0-49,-49-49,0 49,-50 0,-24 0,-51-25,-24 25,-49-74,-26 74,-24-50,-25 25,-25 25,-25-50,1 50,-1 0,-24 0,24 50,25-50,50 25,25 25,98-50,51 24,24 26,50-50,49 0,25 0,75 0,24 0,50 0,25 0,0 25,25 24,24-24,1 25,-26 24,-24 1,-25-51,-24 26,-1 24,-74 1,-25-50,-50-25,-49 0,-50 0,-25-25,-49 25,0-50,-25 25,-25 25,-25-49,1 24,-26 0,1 25,-25-25,-25 1,0 24,24 0,-24 0,25 24,25-24,-1 25,26-25,24 25,25-25,49 0,26 0,24-25,0 25,50-25,25 1,24 24,25-50,25 25,25 25,25 0,24-49,1 24,24 25,0 0,50 0,-25 0,25 0,24 25,1 24,-25-24,-25 25,-25-1,-49-24,-50-25,-50-25,-49 0,0 1,-25-26,-50 25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6:50.57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7417 9004,'-273'0,"0"25,-50-25,51 50,-26-50,75 24,24 26,75-50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16:10.656"/>
    </inkml:context>
    <inkml:brush xml:id="br0">
      <inkml:brushProperty name="width" value="0.09701" units="cm"/>
      <inkml:brushProperty name="height" value="0.09701" units="cm"/>
      <inkml:brushProperty name="fitToCurve" value="1"/>
    </inkml:brush>
  </inkml:definitions>
  <inkml:trace contextRef="#ctx0" brushRef="#br0">25 105,'0'-23,"0"1,0 22,0-22,0 22,24 0,-24 0,25 0,0 0,0 0,24-22,-24 22,-25 0,50 0,-50 0,25 0,24 0,1 0,-25 0,-1 0,26 0,-50 0,25 0,0 0,-1 0,-24 0,25 0,-25 0,25 0,-25 0,25 0,-25 0,25 0,-1 0,-24 0,25 0,-25 0,25 0,-25 0,0 0,0 22,0-22,0 22,0-22,0 22,0-22,-25 0,25 0,-25 0,1 0,-26 23,50-23,-25 0,25 0,-49 0,49 0,-25 0,-25 0,25 0,1 0,-1 0,25 0,-25 0,0 0,25 0,-25 0,1 0,24 0,-25 0,0 0,25 0,-25 0,-49 0,49 22,0 0,-24-22,49 0,-25 0,25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16:14.671"/>
    </inkml:context>
    <inkml:brush xml:id="br0">
      <inkml:brushProperty name="width" value="0.09701" units="cm"/>
      <inkml:brushProperty name="height" value="0.09701" units="cm"/>
      <inkml:brushProperty name="fitToCurve" value="1"/>
    </inkml:brush>
  </inkml:definitions>
  <inkml:trace contextRef="#ctx0" brushRef="#br0">0 59,'0'-24,"0"0,0 24,0 0,25 0,-25 0,24 0,-24 0,25 0,-25 0,25 0,0 0,-25 0,25 0,0 0,0 0,0 0,-25 0,49 0,-49 0,25 0,0 0,-25 0,25 0,0 0,-25 0,25 0,0 0,-25 0,25 0,-25 0,24 0,-24 0,50 0,-25 0,0 0,-25 0,0 0,0 0,25 0,-25 24,0-24,25 0,-25 24,0-24,0 23,25-23,-25 24,0-24,0 0,0 0,0 0,24 0,-24 24,0-24,25 23,-25-23,0 0,0 0,0 24,0-24,0 24,0-24,0 24,-25-24,1 0,-1 23,25-23,-25 0,0 0,25 0,-50 24,25-24,-24 0,49 0,-25 0,0 0,0 0,0 0,0 0,25 0,-25 0,0 0,0 0,25 0,-24 0,-26 0,50 0,-25 0,0 0,0 0,25 0,-25 0,25 0,-25 0,25 0,-24 0,24-24,0 1,0 23,0-24,0 24,0-24,0 24,24 0,-24-24,0 1,0 23,25 0,-25 0,25 0,-25 0,25 0,-25 0,25 0,0 0,-25 0,25 0,-25 0,25 0,-25 0,24 0,1 0,-25 0,25 0,-25 0,0 0,25 0,-25 0,25 0,0 0,0 0,0 0,0 0,-1 0,1 0,-25 0,25 0,0 0,0 0,-25 0,25 0,-25 0,0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16:21.531"/>
    </inkml:context>
    <inkml:brush xml:id="br0">
      <inkml:brushProperty name="width" value="0.09701" units="cm"/>
      <inkml:brushProperty name="height" value="0.09701" units="cm"/>
      <inkml:brushProperty name="fitToCurve" value="1"/>
    </inkml:brush>
  </inkml:definitions>
  <inkml:trace contextRef="#ctx0" brushRef="#br0">0 0,'0'0,"25"0,-25 0,25 0,0 0,0 0,-25 0,25 0,-25 0,25 0,-25 0,49 0,-49 0,25 0,50 0,-50 0,0 0,0 0,-1 0,1 0,-25 0,25 0,0 0,-25 0,50 0,-50 0,25 0,-25 0,25 0,-1 0,-24 0,0 0,25 0,-25 0,0 0,25 0,-25 25,0-25,0 25,0-25,0 25,0-25,0 25,0 0,0-25,0 25,0-25,0 25,0-25,0 25,0 0,0-25,0 25,0-25,-25 0,0 0,25 0,-24 0,24 0,-50 0,50 0,-25 0,25 0,-25 0,25 0,-25 0,-25 0,50 0,-24 0,-1 0,0 0,25 0,-25 0,0 0,-25 0,25 0,25 0,-25 0,1 0,-1 0,25 0,-25 0,25 0,0-25,0 0,0 25,0-25,0 25,0 0,25 0,-25 0,25 0,-25 0,24 0,-24 0,50 0,-50 0,25 0,-25 0,25 0,0 0,-25 0,0-25,0 25,25 0,-25 0,25 0,-25 0,25 0,-25 0,24 0,1 0,0 0,-25 0,25 0,0 0,-25 0,25 0,-25 0,25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16:28.453"/>
    </inkml:context>
    <inkml:brush xml:id="br0">
      <inkml:brushProperty name="width" value="0.09701" units="cm"/>
      <inkml:brushProperty name="height" value="0.09701" units="cm"/>
      <inkml:brushProperty name="fitToCurve" value="1"/>
    </inkml:brush>
  </inkml:definitions>
  <inkml:trace contextRef="#ctx0" brushRef="#br0">0 93,'0'0,"0"-23,0 23,25 0,-25 0,25 0,-1 0,1 0,-25 0,49 0,-24 0,-25 0,25 0,-25 0,49 0,-24 0,-25 0,24 0,1 0,0 0,-1 0,1 0,-25 0,49 0,-24 0,24 0,1 0,-26 0,1 0,-25 0,25 0,-25 0,24 0,-24 0,0 23,0-23,0 24,0-24,0 24,-24-24,24 0,-25 0,0 0,25 0,-24 0,24 0,-25 0,25 0,-25 0,1 0,24 0,-25 0,0 0,25 0,-24 0,-1 0,0 0,1 0,-1 0,0 0,25 0,-74 0,25 0,24 0,25 0,-24 0,24 0,0-24,0 0,0 24,0-23,0 23,0-23,0 23,24 0,-24-23,0-1,25 24,-25 0,25 0,-25 0,24 0,-24 0,25 0,0 0,-25 0,0 0,24 0,-24 0,25 0,-25 0,49 0,-24 0,-25 0,49 0,-49 0,0 0,25 0,0 0,-1 0,1 0,0 0,-1 0,26 0,-50 0,24 0,-24 0,25 0,-25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7:39.21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24358 3473,'-25'0,"1"0,24 24,0 26,-25 24,0 26,-25-1,1 50,24 0,-25 24,26 26,-26-26,25 26,0-1,1-24,24 24,-25-24,25-1,25 1,-25-25,0 0,24-25,-24-50,25 1,-25-26,-25-49,25-74,-24-25,-1-25,25-50,-25 0,0-24,25-25,-25 24,25 1,0 24,0-24,25 49,-25 0,25 0,0 25,0 50,-1-1,1 51,0 24,-25 24,25 26,-25 24,-25 75,0 50,-24-1,24 50,-25 0,25 25,0 25,1-1,24 1,0-50,0-25,24-99,-24-24,0-76,0-73,0-50,0-75,0-49,0 24,0-49,0 0,25 25,0 0,570 520,-1091-1264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7:40.97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24581 4589,'-24'149,"-26"0,50-1,-25 1,0-25,1 50,24-25,-25-25,25 25,0-25,0 0,0-25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7:45.31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24482 4390,'0'50,"0"-25,0 0,0-50,0-25,0 25,-25-24,25-26,0 26,-24-1,24-24,0-1,-25 1,25 24,0 26,-25 24,50 49,0 26,-1 24,51 25,-26-75,-24-24,-25-74,-25-1,-24 0,24 1,0-26,0 26,25-1,-24 25,24 1,24 24,1 24,0 1,25 25,-1-1,1 1,-25 0,-1-26,1-24,-50 25,-24-25,-1-25,1 25,-26 25,26 0,24 0,-25 0,50 24,0 1,0 24,25 1,25-1,-1-24,1-26,-50 1,-50-50,1-24,-1-1,0 25,26 1,24 48,0 1,24 0,26 49,0-49,-26 25,-24-25,0-50,-24-25,-26 25,25-24,-24 24,49 50,24 24,-24-24,25 25,0-25,-25-1,0 1,-25-25,0-25,1 25,-1-24,0 48,25 26,25 0,0 24,24 1,-24-1,0-24,-25-26,-25 1,25 0,-25-25,0 0,-24-25,-1 0,25 25,1 25,24 0,0 25,49-1,-24 26,0-26,0 1,-25-1,0-24,-25-25,0 0,-25-25,1 25,24-24,0 24,25 24,0 26,25 0,25-1,-26 1,1-1,-25-24,25 0,-50-25,0-25,1 0,-26 1,25-1,0 0,25 50,25 24,25 1,-1 0,-24-1,0 1,-25-25,-25-25,-24-25,-1-25,0 1,1 24,49 75,25-1,24 26,1-1,-25 25,24-24,-24-26,-25 1,-25-25,0-25,1 0,-51-25,1 0,-1-25,1 26,49-1,25 50,0 24,50 26,-1-1,1 25,24-24,-24-1,-25 0,-25-49,0 0,-25-25,0-25,-24 0,-26-24,1-26,-1 1,26 24,24 1,0 24,50 25,0 0,24 25,1 24,24 1,1 0,-26-26,-49 1,-24-50,-26-24,-24-26,-51-24,26-25,0 0,25-25,24 25,25 25,25 25,25 24,25 25,-1 50,50-25,-24 25,-26-25,-24-25,-50 0,25-24,-49-1,-1-49,-24 24,-1-49,1 25,24 0,26 49,24 1,24 24,26 25,0 0,24 25,0 0,-24-50,-25 25,-25-50,-25 25,0-49,-24-1,-1-24,-24 0,24 0,25 24,25 1,25 49,25 25,-1 0,26 25,-51-25,26 0,-50-25,0 0,0 1,0-26,-25-24,-24-1,24-24,-25 0,25 24,25 26,25 24,25 25,-1 25,51 24,-1 1,-25-50,-24 0,-25 0,-25-25,0 0,0 1,-25-26,-25-25,1-24,-1 25,50 24,25 25,0 25,0 25,49 25,-24-25,24-1,-49 1,0-25,-1 0,1-25,-25 1,-25-1,1-50,-26 1,25 24,25 26,0 48,50 26,24 49,25 0,1 25,24-49,-25-1,-25-24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4.9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7367 11509,'50'0,"-1"0,50 0,25 25,25-25,0 25,25 0,-25 0,24-1,1 1,-1 0,1 0,0 0,-25-1,-50 1,25 0,-75-25,-24 0,0 0,-50 0,-24 0,-26-25,-49 25,-25-25,-24 1,-51 24,1 24,25-24,-1 25,26 25,49-25,24-1,51 1,24 0,50 0,0-25,49 25,50-25,25 24,25-24,24 25,0 0,26 0,-26 24,1-24,-75 0,0-25,-25 0,-50 0,-24 0,-25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7:55.40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10096 7813,'-50'-24,"0"24,-24 0,-50-25,0 0,0 25,-50-25,1 0,-1 1,-25 24,1-25,24 25,-24 0,24 0,1 25,24-25,25 24,0 1,25 0,-1 0,26-25,0 25,49-25,-25 0,75 0,0 0,49 0,25-25,1 0,24 0,49-24,1 24,0 0,49 0,0 0,0 1,25 24,25 24,-25 1,-25 0,1 25,-51-26,-24 26,-74-25,-26 0,-74-1,-24-24,-50-24,-50-1,0 0,-25 0,-24 25,-1-25,1 1,-25 24,-1-25,1 25,25 0,-25 0,24 25,25-25,1 24,-1 1,50-25,-25 25,50 0,0 0,24-1,51-24,-1 25,25 0,25-25,-1 25,51 0,24-25,0 24,25-24,25 25,0-25,25 25,-1 0,1-25,24 25,1 0,-26-25,1 24,0-24,-25 25,-25-25,24 25,-48-25,-1 25,-50-25,1 0,-25 0,-25 25,-25-25,0 0,-49-25,-1 25,-49-25,0-25,-24 26,-26-1,25 25,-25-25,1 25,-1 25,1-25,-1 0,25 0,-25 0,26 0,-1 0,25 0,0-25,25 25,24-25,1 25,49-25,0 0,50 25,0-49,24 24,26-25,49 26,0-1,25-25,-1 25,26 1,24-1,1 0,24 25,0 0,1 25,-1 0,0-1,-24 1,24 25,-50-1,1-24,-25 25,-25-25,-25-1,-49 1,-1-25,-24 0,-50-25,-24 1,-1-26,-49 25,-25-24,0-26,-25 26,-25-1,1 25,-26-24,1-1,-1 25,-24 0,25 25,-1 0,26 0,-1 25,0-25,50 25,0 0,25 0,0-1,49 1,26-25,-1 25,50-25,24 0,1 0,49 0,0 0,25-25,25 25,0 0,25 0,-1 25,1-25,-25 25,-25 0,0-1,-25 1,-50 0,-24-25,-50 0,-24-25,-50 0,-1 1,-24-1,-24-25,-1 25,-25 1,0-1,26 0,-26 0,25 0,0 1,25 24,0 0,25 0,25 0,24 0,50 24,50 1,24-25,25 25,25 25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7:56.6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4440 8731,'74'-25,"-24"25,0 0,-26-49,-24 24,-49 25,-50-50,-25 26,-50 24,0 0,-24 0,-1 0,1 0,0 0,24 24,0-24,50 50,0-25,50 24,-1-49,51 25,24 25,49-50,1 0,49 0,50 0,0-50,24 50,26 0,24 0,-24 50,24-50,0 25,-25 24,-24-24,-25 25,-25-26,-50 26,-24-50,-75 0,0 0,-24 0,-75 0,0 0,-25 0,-25 0,-24 0,-25 0,24 0,-24 25,24 25,1-50,0 0,74 24,-1 26,76-50,24 0,25 0,25 0,49 0,26 0,24 0,49 0,1 25,-1-25,26 49,-1-49,1 25,-1 25,-24-25,-50 24,0-49,-50 25,-24-25,-75-25,-49 25,-1-49,-49 24,-49-50,-1 26,0 24,-24-49,24 24,1 25,-1 25,25-50,25 26,25 24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8:06.1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5755 5060,'0'-25,"24"1,1-1,25 0,49 0,0 0,50 1,0-26,49 50,26-25,24 0,-25 25,25 0,0 25,-25 0,1 25,-26-1,-49-24,-50 25,-25-26,-98 1,-26-25,-49 0,-50 0,-25-25,-24 50,-25-25,-25 0,0 0,-25 25,25 0,0 0,0-1,24 1,51 0,24 25,50-50,49 24,25-24,25 25,50-25,-1 0,51-25,49 25,-1-24,26-1,0 0,24 25,25-25,-24 25,24 0,-25 0,26 0,-26 25,1 0,-1 0,-24-1,-26 1,-48 0,-26 0,-24 0,-75-25,0 0,-49 0,-26 0,-24-25,-24 0,-26 0,0 25,1 0,-1 0,0 0,-24 0,24 0,1 25,-1-25,0 25,26 0,24-1,24 1,1 0,25 0,24 0,1-1,49 1,24-25,26 0,24 0,50 0,0 0,25 0,0 0,25 0,-1 0,-24 25,25 0,-1 0,-24-1,-25 26,0-25,-49 24,-26-24,-24 25,-50-25,-24 0,-26-1,-24-24,-25 25,-25-25,-24 25,-1 0,-24 0,-26-1,1-24,-25 25,-25 0,0 0,0 0,1-25,-1 24,0 1,25 0,0 0,25 0,-1-25,26 24,24 1,1-25,49 25,0-25,24 0,51 0,-1 0,25 0,75 0,24-25,26 25,24-25,24 25,1-24,50 24,-1-25,1 25,24 0,25 0,0 0,0 0,25 25,-25-1,25 26,-25 0,-25-1,-25 26,-49-26,-25 1,-74-25,-25-1,-75-24,-24-24,-26-1,-48 0,-26 0,-24 0,-1 1,-24-1,0 0,-25 25,-1 0,1 0,0 25,0-25,0 25,0-1,25-24,-25 50,50-25,-1 0,50-1,25 1,0 0,75-25,-1 25,50-50,25 25,24-25,51 0,24 25,24-24,1-1,25 0,24 25,1-25,24 25,0-25,1 25,-1 0,25-24,0 24,0 0,-25 0,25 0,-25 0,1 0,-26 0,25 0,-24 24,24-24,-49 25,-25-50,-1 25,-24 0,0 0,-49 0,49-24,-50 48,1-24,-1 0,-24 0,-1 0,-24 0,0-24,-50 24,-25-25,-24 0,0 0,-50 0,-25 25,-25-24,1-1,-26 0,1 0,24 25,-24 0,24 0,0-25,26 25,-1 0,25 0,24 0,51 0,24 0,50-24,24-1,26 25,49-25,25 0,0 0,49 25,0-24,26 24,-1 0,0 24,25-24,0 25,0 0,0 0,0-25,0 25,0-1,25 1,-25 0,0 25,-24-26,24 1,-50 25,1-25,-1 24,-24 1,-26-25,-24-1,-49 1,-1-25,-49 0,-50-25,-24 25,-26-24,-24-1,-25 0,-25 0,-24 0,-26 1,-24-1,0 0,-1 25,1 0,-25-25,0 25,25 0,-25 0,25 25,24 0,25 0,26-1,-1 26,50-25,24 0,26-1,24-24,25 25,25-25,24 25,50-25,50 0,0 0,50 0,-1 0,25 0,0 0,25 0,-24 25,-1-25,0 25,0-1,-49-24,25 25,-51 0,-24 0,-24-25,-51 0,-24 0,-50-25,-24 25,-75-25,0-24,-25 24,-25 0,-24-25,24 26,-49-26,24 25,-24 0,25-24,-1 24,26 0,24 0,25 1,49-1,26-25,24 25,50-24,24 24,26-25,49 1,25 24,24 0,26 0,-1 1,25 24,-24 0,24 0,-25 24,1 1,-1 0,-24 25,-25-1,0 1,-50-1,-25-24,-49 0,-75-25,1 0,-50-25,-25 0,-25-24,-25 24,1-25,-1 26,-25-26,-24 25,0 0,0 1,-25-1,24 25,-24-25,25 50,-25-25,25 0,0 25,-1-25,1 24,25 1,-26 0,26 0,0 0,-1-1,25 1,1 0,-26 0,26 0,-1-1,1-24,-1 25,0 0,1-25,24 25,-25-25,25 25,1-1,-1-24,25 25,0-25,0 25,0 0,24-25,1 25,25-1,24 1,1-25,24 25,0 0,25 0,25-1,24 1,26-25,-1 25,25-25,25 0,0 0,25 0,0 0,0 0,25 0,-1 0,1 0,24 0,1 0,-26 0,26 0,-26 25,26-25,-26 25,26-25,-25 24,-1 1,1 0,-25-25,-1 25,-24 0,0 0,-24-1,-1-24,-25 25,-24-25,-25 0,-50 0,0-25,0 25,-49-24,0-1,-1 25,-24-25,-25-25,0 25,-25 1,0-1,0-25,-24 25,-1 1,0-1,1 0,-1 0,-24 0,-1 1,1-1,-1 0,1 25,0-25,-1 25,25 0,-24-25,24 25,1 0,24 0,-25 0,50 0,0-24,0 24,50-25,-1 25,26-25,24 25,0-25,25 0,0 1,25-1,25-25,24 25,0 1,26-1,24 0,0 0,25 0,24 1,-24 24,49-25,1 25,-1-25,26 25,-1 25,0-25,25 0,0 0,0 25,0-1,-25 1,26-25,-1 25,-25 0,-50 0,1-1,-25 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2:38:08.4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5854 9996,'25'-25,"0"25,24 0,1 0,-1 0,26 0,-1 25,1-25,24 50,25-50,-25 25,25-25,0 0,25 0,0 49,0-49,24 0,26 0,-26 0,26 0,-26 25,26 25,-26-50,1 25,0 24,-50-24,0 25,-25-50,-25 0,-24 24,-25-24,-75 0,1-24,-51 24,1 0,-50 0,-24-50,-1 25,-49 25,0 0,-26-49,1 24,0 25,0 0,0 0,0 0,25 0,0 25,49 24,25-49,75 75,-1-75,51 24,24 26,24-50,51 0,24 25,25-25,50 49,24-49,1 0,-1 0,50 0,-25 0,1 25,24-25,-25 50,0-50,-24 0,-1 25,-24 24,-26-49,-23 0,-26 0,-25 0,-24 0,-25 0,-25-49,-25 49,-25-25,-24 25,-1-50,-49 25,0 25,-25 0,-24-49,-1 49,-24 0,-1 0,1 49,-25-49,24 0,1 25,24 25,-24-50,49 25,0 24,50-49,0 50,24-25,26-1,-1-24,50-24,25 24,49 0,1 0,24 24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27.72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8731 5705,'25'0,"0"0,0 25,-25 0,24-25,1 24,0-24,0 0,24 0,1 0,25 0,-1 25,0-25,26 0,-26 25,50-25,-25 0,25 0,-25 25,1-25,24 0,-25 25,0-25,0 25,-24-25,-1 0,1 24,-1 1,-49-25,24 25,-24-25,-25 25,-25 0,1-25,-26 24,0-24,-24 0,-25 0,0 0,-25 0,0 0,-25 0,25 0,-25 0,25 0,-25 0,50 25,0-25,24 25,1-25,24 25,25-25,25 25,-25-1,50-24,0 25,0 0,49-25,1 0,24 25,0-25,25 0,0 0,25 25,0-25,25 0,-26 0,1 24,-25-24,0 25,0-25,-49 25,-26-25,-24 25,-50-25,0 0,-24 0,-26 0,-24-25,0 25,-25 0,0 0,-25 0,0 0,0 0,1 0,-1 0,0 0,50 25,-25-25,49 0,-24 0,49 0,1 0,49-25,49 25,1-25,25 25,-1-25,50 25,0-24,0 24,25-25,0 25,24 0,1 25,0-25,-1 24,-24 1,-25-25,0 25,-50 0,-24-25,-25 0,-75-25,-24 0,-25 0,-25 1,-25-26,0 25,0 0,-24 1,-1-1,25 0,0 0,0 25,25-25,25 25,25-24,-1 24,26-25,-1 25,25 0,25-25,25 0,50 0,-1 25,25 0,25 0,25 0,0 0,0 0,-1 0,1 25,25-25,0 25,-26 0,1 0,0-1,-25 1,-50 0,-24-25,-25 0,-50 0,-25 0,-24-25,-25 0,-25 1,0-1,-25 0,25-25,-25 26,0 24,-24-25,49 0,-25 25,50 0,-25 0,49 0,1 0,-1 0,26 25,-1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29.98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6921 7045,'24'-25,"26"25,0 0,24-25,0 25,-24-25,49 25,-24 0,49-25,-25 25,50 25,-25-25,25 0,-1 0,1 25,0-25,-25 25,25 0,-25-1,-25 1,-24 0,-1 0,-49-25,0 25,-75-25,0 24,-49-24,-25-24,0 24,-50 0,1-25,-1 25,-24 0,24 0,0 0,1 25,49-25,0 24,25 1,49 0,25-25,25 25,25 0,25-1,24-24,50 25,0 0,50-25,-26 25,26-25,0 25,-1-1,26 1,-26 0,-24 25,0-26,-50 1,1 0,-51-25,-49 25,-49-25,-51 0,-24-25,-25 0,-24 0,-1 1,1-1,-1 25,25-25,-25 0,50 25,0 0,50-25,24 1,50-26,50 25,0 0,74-24,0 24,24-25,26 26,0-1,24 0,1 0,-1 25,1 25,-51-25,1 25,-50-25,-49 25,-75-25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31.54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8210,'-49'0,"24"0,0-24,50 24,25 0,-1 0,50 0,1-25,24 25,49-25,1 0,24 25,1 0,24 0,0 0,25 0,-25 25,1 0,-26 0,-24-1,-25 1,-25 0,-50-25,-24 25,-75-25,-25 0,-24-25,-25 25,-50 0,0-25,-25 25,-24-25,-1 25,1 0,-25 0,24 0,-24 0,25 25,24-25,-24 25,49-25,0 25,25 0,50-1,-1-24,50 25,0 25,25-50,50 25,0 24,49-49,25 0,0 25,50 25,-26-50,51 0,-1 0,1 24,24-24,0 50,-24-50,24 0,-25 0,-24 0,-25 0,0 0,-50 0,-25 0,-24 0,-50-50,-50 26,-24-26,-25 25,-1 25,-48-49,24 24,-25 25,0 0,0-50,0 25,25 25,0 0,25-24,25-1,-1 25,50-25,25 0,0 0,50 1,24-1,50 0,25 0,0 25,25 0,24 0,1 0,-26 25,1 0,-1 0,-49-1,-24 1,-26-25,-24 25,-50-50,-25 25,-49 0,-1-25,-24 1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33.3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7342 8111,'0'-25,"25"25,0 0,0 0,49 0,0 0,1 0,24 0,25 0,0 0,25 0,0 0,0 0,-1 0,26-24,24 24,-24 0,25 0,-26 0,26 0,-26 24,26-24,-26 25,1 0,-25-25,-25 25,0-25,-25 25,-49-25,-1 24,-24-24,-50 25,0-25,-24 0,-26 25,-24-25,0 0,-50 25,0-25,1 0,-26 25,0-25,-24 0,-25 24,24-24,-24 0,0 0,24 0,1 25,24-25,1 50,24-50,49 0,1 25,50-25,24 0,25 49,25-49,24 0,26 0,49 0,0 0,25-49,24 49,1 0,-1 0,51 0,-26 0,25 0,1 49,-1-49,0 0,0 25,-24 25,-1-50,-24 24,-50 26,0-50,-75 0,-24 0,-50 0,-24 0,-50 0,-1 0,-48-50,-26 50,-24-24,-26 24,-24 0,0 0,0 0,0 0,-25 0,50 24,-25 26,50-50,24 0,25 25,25-25,25 0,49 0,25 0,50-25,50 25,-1-50,25 26,25 24,25-50,0 50,25-25,-1 25,1 0,24 0,-24 0,-50 0,0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36.6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6077 10492,'25'0,"25"0,-1 0,26-49,49 49,0-25,0 25,24 0,1 0,25 0,0 0,-1 0,26 0,-26 0,26 0,-1 25,1-25,-1 0,-24 49,24-49,-24 0,-1 0,-24 25,0-25,0 50,-25-50,0 0,0 25,-25-25,0 49,-49-49,0 0,-26 0,1 0,-50 50,-24-50,-26 0,1 0,-25 0,-50 0,0 0,0 0,-49 0,-1-50,-24 50,0 0,-25 0,0 0,0 0,24 0,1 50,0-50,49 25,1-1,24-24,25 25,49 0,1-25,24 25,26-25,24 25,24-25,51 24,-1-24,75 0,0 0,0 0,49 0,1 0,24 0,0 25,0-25,1 25,24-25,0 25,0 24,-25-24,-25 0,1-25,-50 25,-25-25,-25 25,-25-25,1 0,-50 0,-50-25,-25 0,-49-25,-25 26,0-1,-25 0,-25 0,-24 0,24 25,-24-24,-25 24,-1 0,1 0,0 0,0 0,24 24,-24-24,25 0,24 25,0-25,26 0,23 0,1 0,25 25,25-50,-1 25,51 0,-1 0,25-25,25 25,24-24,26 24,24-25,25 0,0 25,50-25,-1 25,26-25,-1 25,0 0,26 0,-1 25,0 0,0 0,1 0,-26-1,-24-24,-25 25,-50 0,0-25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38.9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5879 9451,'-25'-50,"25"25,-25 25,25 0,0-49,25 49,0-25,0 25,49 0,0-50,50 25,0 25,25-49,25 49,24 0,1 0,-1 0,1 0,-1 0,0 49,1-49,-1 0,26 75,-26-75,25 74,-24-74,-26 75,-24-75,-25 49,-25-24,-24 0,-26 24,-98-49,-26 0,-24 0,-25 0,-25 0,1 0,-1 0,-50 0,26 0,-26 0,1 0,-26 0,26 0,-25 25,49-25,-24 50,24-50,0 0,26 25,24-25,0 49,49-49,26 0,24 0,74 0,1 0,49 0,25-49,25 49,25 0,-1 0,26 0,-1 0,25 0,-24 0,49 49,-25-49,0 0,25 0,-24 25,-1-25,-25 0,1 50,-1-50,1 0,-26 0,1 0,-25 0,0 0,-1 0,-24 0,-24 0,-1-50,0 25,-24 25,-1-49,-24 49,-1-25,1 25,-25 0,-25-50,0 25,-25 25,-25-49,-49 24,0 0,-25 0,-25 1,0 24,-25 0,-24-50,0 50,-1-25,1 25,-1 25,26-25,24 0,50 50,74-50,25-50,25 50,74-25,50 25,-1-49,51 49,-1-25,26 25,-1 0,0 0,-25 25,26-25,-26 49,25-24,-49 25,-25-26,-25 26,-50-25,-24 24,-25-49,-50 0,0 0,-49 0,-26 0,-24 0,-24 0,-1 0,-50 0,26-49,-26 49,1 0,-1 0,-24 49,25-49,24 0,0 25,26 25,24-50,49 0,1 25,49 24,50-49,24 0,51 25,24 25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5.16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8334 12105,'-173'0,"-1"0,50-25,50 25,74-25,0 0,24 25,51-25,74 1,24 24,51 0,-1 24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28:40.6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3572 10443,'49'0,"1"0,-25 0,-50 0,-49 49,-1-49,-24 0,-25 0,0 25,-25-25,-24 50,49-25,-25 24,0 1,50-25,-1-1,76-24,-1 0,50 0,24 0,75-24,-25 24,50-25,25 25,-25 0,24 25,-24-25,25 24,-25 1,-50 0,-25-25,-24 25,-75-25,-24 0,-51 0,1 0,-25 25,-25-25,25 24,25-24,-25 25,25-25,49 25,-24-25,49 25,25-50,25 25,49 0,1-25,49 25,0 0,0 0,24 25,-48-25,-1 0,-50 0,-49 25,-24-25,-51 0,-24 0,0 25,0-25,-1 0,-24 24,25-24,0 0,0 0,24 25,1-50,24 25,25 0,1-24,24-1,49 0,1 0,24 0,26 1,24-1,0 25,0-25,0 25,24 0,-48 25,-1-25,-25 0,-24-25,-75 0,-25-24,-49 24,0-25,-50 1,25 24,-25-25,1 25,24-24,-1 24,1 25,50-50,0 26,49 24,50-50,24 25,26 25,49 25,0-25,25 50,-1-26,-24 26,0 24,-24-49,-26 25,-24 24,-26-24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30.41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7218 5928,'0'-24,"25"-1,-25 0,50 0,-1 0,26 0,-1 1,50-1,25 0,0 25,0 0,24 0,26 0,-26 25,26 0,-51-1,26 1,-50 0,-25 0,-24 0,-1 0,-49-25,-25 24,-25-24,-49 0,-25 0,-25 0,-25-24,-25 24,-24 0,-1 0,1 0,-1 24,26-24,-1 25,25 0,50 0,25 0,24-1,50 1,50 0,-1-25,75 0,25 25,0-25,49 25,1-1,24 1,0 0,0 25,-24-1,-1 1,-74-1,-24-24,-26 0,-74 0,-25-25,-49 0,-75-25,-49 0,-26 0,1 1,-25-1,0 25,25 0,24 0,26 25,49-25,24 0,51 24,24-24,50 0,49 0,25-24,25 24,25 0,0-25,50 25,-26 0,26 0,-1 0,0 25,-24-25,-25 24,-25-24,-50 0,1 25,-50-25,-50 0,0 25,-49-25,-26 25,-48-25,-1 0,-25 25,-24-25,-1 0,26 0,-1 0,25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30.6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7789 6474,'-50'-25,"0"0,50-24,50-1,0 1,49-26,50 26,49 24,1-25,24 25,25 25,-25-24,-24 24,-26 24,-49-24,-25 0,-49 0,-50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34.8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2480 8210,'-24'0,"24"-24,0-1,24 25,26 0,0 25,-1-25,26 24,24-24,-25 0,50 25,-24-25,24 25,0-25,24 0,-24 25,50-25,-25 25,25-25,-1 0,1 24,24-24,-24 0,0 0,24 0,-24 0,24 0,-24 0,24 0,-24 0,24 0,-24 25,24-25,-24 0,24 0,-24 0,24 0,1 0,-26 0,1 0,0 0,-1 0,1 0,0 0,-26 0,26 0,0 0,-25 0,24 0,-24 0,0 0,0-25,0 25,-25 0,0 0,0-24,-25 24,25-25,0 25,0 0,-25 25,25-25,-49 0,24 0,-25 24,1-24,-1 0,-24 0,-26 25,1-25,0 50,-50-50,0 25,-24-25,-26 0,1 49,-50-49,0-49,-25 49,-25 0,1-25,-26 25,26 0,-50 0,24 0,-24 0,0 0,-1-50,1 50,-25 0,25 50,-25-50,0 0,0 0,0 0,24 0,-24 0,25 0,-25 0,25 25,-25-25,25 0,-1 0,-24 0,25 0,0 0,24-25,-24 25,25 0,-1 0,26 0,-1 0,0 0,25 0,25 0,0 0,0 25,25-25,25 49,24-49,25 25,1 25,48-50,1 24,25 26,-1-50,51 25,-1 24,50-49,-25 25,24 25,51-50,-25 0,49 0,0 0,0 0,25 0,-24 0,24 0,24 0,-23 0,23 0,1-50,0 50,-25 0,25 0,-25 0,25 0,-25 0,-25 0,25 0,-25 50,1-50,-1 0,-25 0,26 25,-1 24,-25-49,26 25,-1 25,-25-50,-24 0,-1 24,1 26,0-50,-25 0,-1 25,1-25,-50 0,25-25,-49 25,-1 0,-24-50,0 26,-1 24,-24-50,0 25,-25-24,0 24,-25-25,0 25,-24-49,-1 24,-25 26,-24-26,0 25,-25-24,-25 24,-24-25,-1 25,0 25,-24-24,-25 24,-1 0,26 0,-50 0,0 24,0-24,-25 0,0 0,25 0,-50 25,50-25,25 50,0-50,0 0,24 0,50 0,1 0,48 0,51 0,24 0,25 0,25 0,74-50,0 50,50 0,25-25,-1 25,50 0,1 0,24 0,25 25,-1 25,26-50,-25 25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35.15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10195 8558,'248'24,"-25"26,0 24,-24-49,-26 25,-49-50,-24 0,-76 0,1 0,-25-50,-25 50,-24-25,-26 25,-24-74,-25 74,0-50,-25 26,0-26,-24 25,-1 25,25 0,-24 0,24 0,0 0,0 0,25 25,0 25,0-50,0 24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37.7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2381 8409,'-25'0,"50"0,0 0,25 0,-1 0,1 25,24-25,-24 0,0 49,-1-49,1 0,-25 0,-1 25,-48 25,-1-50,-25 0,1 0,-1 0,-25 24,26-24,-26 0,51 50,-26-50,25 0,0 0,25 25,50-25,0 49,24-49,25 0,1 0,-26 25,0-25,-49 50,0-50,-50 0,0 0,-24 0,-1-50,-49 50,24 0,1-25,24 25,1 0,74 25,24-25,26 50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40.9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5953 9451,'0'0,"50"0,-1 0,26 0,-1 0,50 0,0 24,50-24,-25 25,24 0,1 0,24 24,-24-49,24 25,-24 25,25-50,-26 0,1 25,24-25,-24 49,24-49,-24 0,0 0,-1 25,1-25,-25 0,-25 0,25 0,-25 0,0-25,0 25,-25 0,0 0,-25 25,26-25,-26 50,-24-50,-1 0,-24 0,0 0,-25 24,-25 26,0-50,0 25,-49 24,24-49,-49 0,-25 0,0 0,-25 0,1 0,-26 0,0 0,1 0,-26-49,26 49,-26 0,1-25,24 25,-24 0,-1-50,26 26,-26 24,25 0,1 0,24 0,0-50,0 50,1 0,24 0,24 50,-24-50,25 0,25 0,-1 0,26 24,24 26,0-50,0 25,50 24,0-49,0 25,24 25,1-50,24 0,25 25,-24-25,24 49,0-49,25 0,0 0,0 0,25 0,25 0,-1 0,1 0,0 0,-1 0,1 0,-25 0,24 0,1 25,0-25,-1 0,-24 0,0 0,0 0,-25-25,0 25,0 0,-25 0,0 0,1 0,-26 0,0 0,-24 0,-25 0,0-49,-1 49,-48-25,-1 25,-25-50,-24 25,-1 25,-24-49,0 24,-25 25,0 0,-25-50,25 50,-25-24,-24 24,24 0,-25 0,0 0,1-50,-26 50,1 0,24 0,-24-25,24 50,-24-25,24 0,25 0,-24 0,24 0,0 0,25 0,0 50,0-50,25-50,0 50,24 0,1 0,-1 0,26-25,-1 25,25 0,1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0:42.9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6449 10592,'0'-25,"25"25,0-50,24 25,26 25,24 0,50 0,25 0,-1 0,1 0,-1 0,26 0,-1 0,-24 0,24 0,1 0,-1 0,1 25,-1-25,1 50,24-50,0 25,-25 24,26 1,-26-1,1 1,-26 0,1-1,-25 1,-50-25,0-25,-24 0,-26 0,1 24,-25-24,-50 0,0 0,-49 0,-1 0,-24 0,-25 0,0-24,-50 24,1-25,-26 0,1 25,-26-25,1 0,-25 25,0 0,0-24,0 24,-25 0,25 0,0 0,25 0,0 0,24 24,26-24,-1 25,50-25,25 25,24-25,50 25,1 0,73-1,1-24,49 0,25 25,25-25,25 25,24-25,25 25,0 0,26-1,-26 1,0-25,0 25,1 0,-1 0,-25-25,1 25,-1-1,-24-24,-25 25,-25-25,-25-25,-25 25,1 0,-26-24,1 24,-50-25,-50 0,-49 0,-25 0,-25-24,0 24,-49-25,-1 25,-24 1,-25 24,0-25,0 25,0 0,0 0,0 25,49-25,26 24,24 1,50-25,49 25,75-25,0 0,99 0,0 0,74 0,1-25,49 25,0 0,0 25,25-25,-25 25,0-25,0 25,-25-25,0 0,-24 0,-50 0,-1-25,1 0,-50 25,25-25,-24 0,-1 1,-49-1,24 0,-24 0,-1 0,-24 25,-25-24,0-1,-50 0,1 25,-1-25,-49 0,0-24,-25-1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2.59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2257 6226,'-25'-25,"25"0,25 1,0-1,25 0,24 25,-24-25,49 0,25 1,0-1,25 0,24 25,1 0,0-25,24 25,-24 25,-1 0,-24 0,-25-1,0 1,-74 25,-1-25,-49-1,0 1,-74 0,0 0,-50-25,0 25,-25-25,-25 24,-24 1,24-25,-24 25,24 0,25-25,25 25,25-25,24 24,51-24,73 0,1-24,74 24,0 0,25 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2.9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2530 6276,'-99'-25,"24"0,51 0,-1 0,50 1,24-1,26 0,24 0,25 0,50 1,-1 24,1 0,-1 0,1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7.43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2183 12626,'25'-25,"24"-25,75 25,25 1,25-1,24 0,50 25,0 25,-25 0,1 24,-1-24,-25 25,-24-1,-50-24,-50 25,-49-50,-50 0,-24 0,-50-25,-25 25,-75-25,1 0,-25 25,-50 0,25 25,0 0,24 0,26-1,49-24,99 25,26-25,73 0,50 0,75 0,49 0,50 0,25 25,0 25,-1-1,-24-24,-50 25,-49-26,-75-24,-24-24,-75-1,0 0,-75-25,1 26,-50-26,0 25,-50-24,0 24,-24 25,0-25,-1 50,25 0,75-25,25 24,74 1,25 0,49 0,50 0,50 24,24-24,25 49,1-24,-51 24,-49-49,-49 0,-75-50,-25 0,-50-24,1-1,-25 1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3.05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3721 6077,'-124'0,"-25"0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4.81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6499 7144,'25'-25,"-1"25,26-25,-25 25,24 0,26-25,-1 25,26 0,-1 0,50-24,-25 24,49 0,26-25,-1 25,25 0,1 0,-1 0,25 0,-25 25,25-25,0 24,0 1,-25 0,1 0,-26 0,-24-1,-1 1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5.0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10765 7466,'-149'0,"-49"0,0 0,-1 0,-24 0,-25 0,25-25,-25 25,-1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5.32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7689 7466,'-198'0,"0"25,24-25,0 25,50-25,25 25,25-25,24 0,25 0,50 0,0 0,49 0,25-25,26 25,23-25,26 25,0-25,24 25,25 0,1-25,24 25,0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6.14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11385 7615,'75'0,"-26"0,-24-25,0 25,-25-25,-25 1,-24-26,-26 25,-24-24,0-1,-25 25,-25-24,0 24,-25-25,-24 25,24-24,-49 24,25 0,-1 0,-24 1,25 24,-26 0,26-25,-25 25,24 25,1-25,-1 0,26 0,-1 24,0-24,26 25,-1-25,25 25,0-25,24 0,1 25,25-25,24 25,1-25,24 0,0 24,50-24,49 25,1-25,24 0,0 0,25 0,0 0,25 0,0 0,24 0,1 0,24 0,1 0,-1 0,1 25,-1-25,-24 25,24-25,-24 25,0-1,-1 1,1-25,-25 25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7.2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9103 7317,'199'25,"-26"25,26-25,-75 24,0-24,-50 0,-49 0,-25-1,-25-24,-24 0,-26 0,-24-24,0 24,-25-25,-25 25,0-25,-24 0,-1 25,0-25,1 25,-26-24,26 24,-1 0,0 0,1 0,24 0,25 0,-25 0,25 0,25 0,24 0,1 0,49 0,0 0,50 0,0 0,25-25,24 25,25 0,25 0,25 0,0 25,0-25,24 0,26 24,-1 1,1 0,24 0,-25 0,1-1,-26 26,1-25,-25 24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8.9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8210 8062,'-24'0,"48"-25,-24 25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09.3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8533 8483,'99'0,"25"25,0 25,25-50,-25 24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10.2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9451 8657,'-25'0,"-50"0,-24-25,-25 25,0-74,-25 74,25-50,-25 25,50-24,0 24,49-25,26 25,-1 25,50-49,24 24,50 0,1 0,-1 1,50 24,-25-25,25 25,-25 0,0 0,0 0,-50 0,-49-25,0 25,-25-25,-25 25,-50-25,1 25,-25-24,0 24,-25 0,-1-25,1 25,25 0,0 0,25 0,-1 25,50-25,50 0,50 0,-1 24,50-24,0 25,0 0,25 0,0 24,0 1,-50 0,0-26,-49 1,-50 25,-25-50,-50 0,-24 0,-25 0,0-50,-25 25,-24 25,24 0,25 0,25 0,49-24,100 24,49-25,0 50,50-25,0 24,24-24,-24 75,0-50,-50 24,-24-24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11.9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3349 9451,'-149'-50,"25"50,25-25,-1 25,26 0,0-49,24 24,0 25,25 0,25-50,25 25,25 25,24 0,26 0,24 0,24-49,26 49,0 0,24 0,1 49,49-49,-25 0,25 25,0 25,0-50,0 25,-25 24,-49-24,24 25,-49-26,0-24,-50 25,-24-25,-26 0,-24 0,-50-25,-24 1,-26 24,1 0,-25-50,-50 50,0-25,0 25,-49-49,-1 24,1 25,-25-50,-26 50,1-25,25 25,-25 0,0 0,0 0,25 25,24-25,-24 50,25-50,24 25,25 24,50-24,0 25,49-50,1 24,73 1,1 0,50-25,24 25,25-25,25 0,24 0,26 49,24-49,0 0,0 0,26 0,-1 0,0 0,0 0,-25 25,0-25,0 0,-49 0,24 0,-49 0,0 0,0-25,-50 25,0 0,-24 0,-26-49,-24 24,-25 0,0 0,-25 1,-24 24,-1-50,-49 25,0 25,-25 0,-25-49,0 24,-25 25,1 0,-26-50,1 50,-1-25,-24 25,25 0,-25 25,24-25,1 50,49-50,0 0,50 25,74-25,25-25,0 25,74-50,1 25,49 25,25-74,24 74,26-74,-1 74,25 0,25 0,1 0,-1 0,0 24,-25 26,-25 24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8.8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7069 12650,'0'-24,"25"24,0-25,49 25,26 25,24-25,74 24,0 1,26 0,-1 0,-25 0,1-25,-1 24,-24-24,0 0,-26-24,-24 24,-24-25,-26 0,0 0,-24 25,-25-25,0 1,-1 24,-24 24,-24 1,-1 0,0-25,-49 25,-26 0,-48-25,-1 0,-25 24,-24-24,-26-24,1 24,25 0,-25 0,49 0,0-25,25 25,50 0,50 0,24 0,50 0,-1 0,100 0,25 0,25 25,24-1,26 1,24 0,0 25,0-1,-50 1,-24-25,-50-25,-50 0,-24-25,-25 0,-50 0,0 0,-25 1,-24-26,-50 0,-25 1,-24-1,-1 25,-49 1,-1-1,1 25,0 0,-25 25,49-1,1 1,24 25,75-25,25-1,24 1,25-25,25 25,25 0,25-25,74 0,0 0,49 25,51-25,-1 0,25 24,0 1,-25 25,0-25,-24-1,-50 1,0-25,-75 0,25 0,-49-25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2:14.1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5234 10443,'-25'-25,"0"25,25-50,0 26,25 24,0 0,0 0,24-50,26 50,-1-25,25 25,25 0,0 0,25 0,0 0,25-49,-1 98,1-49,24 0,26 0,-26 0,25 25,-24 25,24-50,-25 24,-24 26,0-25,-26-25,-24 49,0-49,0 25,-24 25,-26-50,1 25,-26 24,-24-49,-25 50,-25-25,-24-1,-1 26,0-25,-24 0,-25-1,-25-24,-25-24,-25 24,1-25,-26 0,-24 0,0 0,-1 1,-24-1,-24 25,23-50,1 50,0 0,50 0,24 50,50-50,0 0,50 25,49-25,0 0,50 24,49-24,26-24,48 24,1 0,50 0,-1 0,50 0,0 0,0 24,0 1,0 0,-24 0,-1 0,0-25,-49 24,-1 1,-24-25,0 25,-50-25,-24-25,-1 0,-74 1,0-26,-25 0,-24 1,-26-1,-24-24,0-1,-25 26,-25 24,0-49,-24 24,-26 25,1-24,-1 24,1 25,-25 0,-1 0,26 25,-25-25,24 49,26-24,-26 25,50-26,0 26,25-25,0 24,50-24,24 25,26-50,24 25,24-25,26 0,49 0,0 0,50-25,25 25,24 0,26-50,-1 50,25 0,0 0,0 0,0 0,0 0,0 50,-49-50,-1 0,-24 0,-50 0,-25-50,-50 25,1 25,0-49,-50 24,24 25,-48-50,24 26,-50 24,0 0,-24-50,-25 50,0 0,-25 0,0 0,-25 50,0-50,-25 0,1 0,-26 24,1 26,-1-50,1 0,24 25,1 24,24-49,0 25,25 25,25-50,0 0,74 0,0 0,25-50,25 50,24-25,51 25,-1-49,50 24,-1 25,26-50,0 26,24 24,25 0,1-50,-26 100,25-50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5:42.3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20290 14089,'-49'-99,"-26"49,75 1,0 24,25 50,0 24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5:43.6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20910 13196,'0'25,"0"-50,0 50,0-25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18.5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8632 4837,'0'-25,"0"0,0 0,25 1,0 24,-1-25,26 25,0 0,49-25,-25 25,26 0,-1-25,25 25,0 0,25 0,-1 0,1 25,25-25,-25 25,0 0,24-1,-24 1,0 0,0 25,-25-25,-25-1,-25 1,-24 0,-25 0,-75 0,1-25,-76 0,1-25,-24 25,-26 0,-49-25,24 25,-49 25,25-25,0 25,24-1,1 1,24 0,75 25,0-26,24 1,51-25,24 25,24-25,26 0,24 25,26-25,49 0,-25 0,49 0,1 0,-1 25,1-1,0 1,-1 0,-24 0,0 0,0-1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18.6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10914 5507,'0'0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18.6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10914 5507,'0'0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18.7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10864 5531,'-99'0,"0"0,-50-24,0-1,-49 0,24 25,1-25,-1 25,0-25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18.85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8930 5333,'-25'-25,"25"0,0 1,49-1,26-25,49 25,50-24,-1 24,26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19.3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8781 4986,'74'-25,"1"0,49 0,0 25,25-24,-1 24,26 0,0 24,24 1,1 25,-51-25,-24 49,-24-24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23.51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10393 7094,'25'-25,"25"25,-1-24,1-1,24 25,1 0,24-25,0 25,25 25,-25-25,25 0,-24 25,-1-25,0 24,0 26,-24-25,-1 24,-24 1,-50-25,0 24,-25-24,-50 0,1 0,-50 0,0-25,0 24,-25-24,0 0,25 25,0-25,50 25,24-25,50 25,50-25,49 25,0-25,75 24,-25 1,24 0,-24 25,0-26,-25 1,-25 0,-49 0,-25-25,-50 0,-25 0,-49 0,-50-25,0 0,-24 0,-1 1,25-1,0 25,25-25,25 0,25 25,49-25,25 1,50 24,-1-25,50 0,50 0,0 25,25-25,-25 25,24 0,-49 0,-25 0,-24 0,-50-24,-25-1,-50 0,-74-25,0 1,-50-1,1 25,-26 1,26-1,24 0,50 25,24-25,26 25,73 0,51 25,49-25,0 25,49 0,-24 24,25 1,-25-1,-50 1,-25-25,-49 0,-50-1,-24-24,-75 0,-25 0,0-24,-25 24,26 0,-1-25,74 25,1 0,99 0,74 25,50-25,24 49,1 1,25-25,-51 24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9.67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2530 13767,'25'0,"24"0,51 0,49-25,24 25,75 25,0-25,25 24,0 1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25.3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2530 8409,'-74'0,"-1"25,26 24,24-49,0 0,50 25,-25 25,49-50,1 0,49 0,0-50,26 25,23 25,1-49,25 24,24 25,25-50,1 25,-1 25,25-24,0 24,0-25,25 0,-25 25,0 0,25 0,-25 0,0 25,-25-25,25 25,-24-1,-26-24,-24 25,-1 25,-24-25,-25 24,-25-49,-49 0,0 25,-75-25,-25 0,-24 0,-26 0,-48-25,-26 25,0 0,-24-49,-25 49,-25-25,0 25,-25 0,-25 0,0 0,26 0,-26 25,0 24,25-49,1 25,24 25,24-26,1 26,49-25,26 24,24-24,49-25,26 50,24-50,50 0,24 0,26 0,24-50,50 25,-1 25,51 0,-1-49,26 49,24 0,0-25,0 25,25 0,-1 25,-24-25,25 49,0-49,-50 25,1 25,-26-50,-49 0,-25 0,-50 0,-24 0,-50 0,-50-50,-49 25,0 25,-25-49,-25 49,-25-25,1 25,-26 0,-24 0,0 0,0 0,-25 0,0 0,-25 0,25 25,0 24,0-24,-1 25,26-50,25 25,24 24,50-49,25 0,25 0,74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26.24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6747 7218,'49'-25,"26"1,24 24,50-25,0 25,24 0,1 0,24 0,1 0,-1 25,1-1,-1 26,-49-25,0 0,-50-1,-24 1,-51 0,-48-25,-1 25,-50-25,-49 0,-25 0,1 0,-26 0,-24 0,-26 0,26 0,-25 25,49-1,25-24,25 25,50 0,49-25,50 0,24 0,51 0,24 0,49 0,26 25,-1-25,25 25,1-1,-1 1,-25 0,1 25,-75-26,-25 1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26.52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9178 7739,'-50'0,"-49"-25,-25 25,-25 0,-25-25,1 25,-1 0,-24 0,-1 0,26 25,49-25,24 0,26 0,99 0,24-25,100 25,0-24,25 24,24 0,1 0,-1 0,-49 0,0 24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26.6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8905 7665,'-99'0,"-25"0,-50-25,-24 25,-26 0,1 0,0 25,0-1,24 1,50 0,25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6:29.9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5978 9500,'-25'-25,"-24"1,24 24,25-50,25 50,-1-25,51 25,24 0,25 0,50-49,24 49,0 0,1 0,24 0,0 49,-24-49,-1 0,1 0,-26 25,-24 25,-50-50,25 24,-74-24,-25 25,-25 0,-25-25,-49 25,-26-25,-24 49,-24-49,-51 0,1 0,-1 25,-24 25,-25-50,25 25,-1 24,1-49,25 25,49 25,25-50,25 0,74 0,75 0,49 0,25-50,49 50,26-25,24 25,25 0,0 0,0 25,0 25,-25-50,-49 24,0 26,-50-50,-25 0,-25 25,-98-25,-51 0,-24 0,-50 0,0 0,-24 0,-1 0,-24 0,-1 49,26-49,-26 0,50 0,0 25,25 25,25-50,74 0,1 0,48 0,26 0,49 0,25-50,25 50,50 50,-1-50,-24 0,24 25,0 24,-49-49,-49 25,-1 25,-74-50,-1 0,-48 0,-51-50,1 50,-50-25,-25 25,0-49,-25 24,1 25,-1 0,-24-50,24 50,0 0,26-25,-1 25,50 0,24 0,1-49,49 24,0 25,25-50,25 26,25 24,-1-75,75 75,0-49,25 24,25 25,24 0,-24 0,-1 0,-24 0,0 25,-50 24,-49-49,-100 0,-24 0,-50 0,-50-49,1 49,-26 0,-24 0,24 49,26-49,24 0,25 0,25 0,74-49,25 24,50 25,24-50,50 25,25 25,24 0,26 0,-26 25,-24 25,0-50,-74 25,-26 24,-98-49,-26 0,-24 0,-25 25,0 25,-25-50,25 24,0 26,0-50,25 74,49-74,25 25,25 25,0-50,50 74,24-74,1 75,-1-1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9:11.8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6524 10269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9:43.0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5333 5135,'0'-25,"0"0,0 0,25 0,0 1,-25-1,49 0,-24 25,25-25,24 0,0 25,1-24,49 24,-25 0,25 0,0 0,0 24,25 1,25 0,-26 0,1 24,0-24,0 25,-50-1,0-24,-24 25,-50-25,-1-1,-48-24,-26 0,-49 0,0-24,-50 24,0-25,-25 0,-24 25,-1 0,26 0,-1 0,25 0,0 25,50-25,0 25,49-25,26 24,-1-24,25 25,25-25,24 0,26 25,24-25,25 0,0 0,25 0,24 0,1 0,0 0,24 0,1 0,-1 0,25 0,-24 0,24 0,0 0,0 0,1 0,-26 0,25 0,-49 0,0 0,-26 0,1 0,-25-25,-25 25,-24 0,-26-25,1 25,-25 0,-25-24,-25-1,-49 0,-1 0,-49-24,-25 24,-24 0,-26-25,-24 26,-25 24,25-25,-50 25,25 0,0 25,0-1,0 1,25 0,24 25,1-26,24 26,25-25,25 24,25-24,49 0,26 0,48-25,1 0,74 0,25-25,50 0,0-24,24 24,25-25,25 25,25 1,0-1,25 0,-1 0,1 25,0-25,-25 25,-1 25,-24-25,1 0,-26 25,-50-25,-24 0,-50 0,-24 0,-26 0,-24-25,-50 0,-24 25,-50-49,-1 24,-48 0,-1 0,-25-24,-24 24,-26 0,1 0,-25 0,-25 1,25 24,0 0,0 0,50 0,49 0,0 0,25 0,50 0,24 0,50-25,25 25,49 0,1-25,73 25,-24 25,50 0,0-1,-1 26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9:51.2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3473 8037,'0'-25,"0"50,24-25,1 25,0-25,25 24,-1-24,26 25,24-25,0 0,0 25,25-25,25 0,0 0,0 0,24 0,1 0,0 25,-1-25,26 0,-26 0,26 25,-25-25,24 24,0-24,-24 25,0 0,-1-25,-24 25,0-25,-25 25,0-25,-25 24,0-24,1 0,-51 0,1 25,-1-25,-24 0,-50 0,-24 0,-1 0,-24-25,-25 25,-1 0,-24 0,-24-24,-1-1,-25 25,0-25,1 25,-26-25,26 25,-26 0,1-25,-1 25,26 0,-1 0,-24 0,49 25,-25-25,25 0,25 0,0 25,0-25,25 0,0 25,25-25,-1 25,1-25,24 0,25 24,1-24,48 0,26 25,0-25,24 0,25 50,25-50,0 0,0 0,25 0,0 25,25-25,-26 49,26-49,-25 0,24 25,26-25,-25 50,-1-50,1 0,24 0,-24 24,-1-24,1 0,0 50,-1-50,-24 0,0 0,0 0,-50 0,25 0,-49 0,-1-50,-24 50,-26-24,26 24,-25-50,0 50,-1-25,1 25,0-49,-25 24,0 25,0-50,-25 25,0 25,1 0,-26-24,-24-1,-1 0,1 25,-26-25,1 0,-25 25,0-24,-25 24,1-25,-1 25,0 0,-25 0,1 0,-1 0,0 25,1-25,-1 0,0 24,1-24,24 25,0 0,0 0,25-25,25 25,25-25,-1 24,50-24,75-24,0 24,49-25,0 25,0-25,50 0,0 0,0 1,24-1,1 25,0-25,24 25,-24 0,24 0,-24 0,24 0,-24 0,24 0,-24 0,-25 0,0 0,-25 25,0-25,-25 0,0 0,-24 0,-1 0,-24-25,-26 25,1 0,0 0,-25-25,0 50,25-25,-25 25,0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9:53.3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6449 6300,'-49'-24,"24"-1,0 25,25-25,0 0,25 25,0-25,24 1,1 24,49-25,0 0,25 25,-24-25,48 25,1 0,0 0,0 0,0 0,24 25,-24-25,0 25,-25-25,25 25,-25-1,-25 1,-25-25,1 25,-26 0,-49 0,-24-25,-26 0,-49 0,0 0,-50 0,0 0,-25 0,-24 0,-1 24,-24-24,0 25,0 0,24 0,1 0,49 24,0-24,50 0,0 0,74-1,0-24,50 25,25-25,24 0,25 0,25 0,25 0,25-25,-25 25,24 0,26-24,-26 24,1 0,-1 24,1-24,-25 0,-25 0,0 0,-50 0,1 0,-26 0,-24 0,-25-24,-49 24,-26 0,-24-25,-25 25,0-25,-25 25,-25 0,1 25,-1-25,25 25,25-1,0 1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9:54.8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2902 7243,'-74'25,"49"-25,0 0,25 25,25-25,25 0,24 0,25 0,25-25,25 25,0-25,24 25,26-25,-1 25,1-25,24 25,-25 25,26-25,-26 0,1 25,-26-25,1 25,-50 0,0-25,-50 24,1-24,-50 25,-1 0,-48-25,-1 25,-25 0,-24-25,-1 24,-49-24,0 25,0 0,-25-25,1 0,-26 25,25-25,-25 0,1 0,-1 25,1-25,-1 0,0 0,1 0,-1 0,25 0,0 0,1 0,24 0,24 0,1-25,25 25,24 0,25 0,0-25,50 25,25-25,-1 25,51-25,24 25,0-24,25 24,-1 0,26 0,0 0,24 0,-24 0,24 0,25 24,-24-24,24 25,-49 25,-1-25,-24-25,-25 24,-25 1,-49-25,0 0,-75 0,-50 0,1-25,-25 1,-25 24,0-25,-25 0,0 0,-25 0,-24 25,24-24,-24 24,24-25,-24 25,24-25,1 25,-1 0,25-25,0 25,25 0,0 0,50-25,-25 25,24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39.8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5308 13891,'0'-50,"-25"25,-24-24,-50 24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39:58.01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5159 9252,'0'-25,"25"25,0 0,25 0,24 0,0 0,50 0,0 0,0 0,25 0,25 0,24 0,-24 0,0 0,24 25,-24-25,24 0,-24 50,24-50,1 0,-26 25,1 24,0-49,-26 25,1 25,0-50,0 24,-50 1,0 0,-24 0,-1-25,-49 0,0 0,-50 0,25-25,-50 25,1 0,-50-25,-1 0,-24 25,-25-24,1 24,-26 0,-24-50,-1 25,-24 25,0 0,-1 0,1 0,0 0,0 0,24 0,1 0,-1 0,26 0,-1 0,25 0,25 25,25-25,25 0,-1 0,26 50,24-50,0 0,50 0,0 0,49 0,25 0,25 0,0 0,25 0,0 0,0 24,24-24,26 0,-26 25,26 0,-25-25,24 0,-24 25,-1-25,26 49,-26-49,-24 0,0 0,0 25,-25-25,-25 0,0 0,0 0,1 0,-26 0,0-25,-24 25,0 0,-25 0,24 0,-24 0,0 0,0 0,-50 0,-25 25,1-25,-26 50,1-50,-26 0,-24 0,0 0,-24 0,-1 0,-25 0,0 0,1 0,-1 0,1 0,-1 0,0 0,1 0,-1 0,25 0,0 0,1 0,-1 0,25 0,25 0,-1 0,1 0,25 0,24 0,-24 0,49 0,-25 0,25 0,1 0,48 25,1 24,0-49,0 0,24 0,1 25,24 25,-24-50,49 0,1 0,-1 0,0 0,25 24,0-24,0 0,0 0,25 0,-25 0,25 0,0 0,-25-24,24 24,1 0,0 0,0 0,25 0,-26 0,26 0,-25 0,-25 0,-25-50,0 50,-24 0,-1-25,1 25,-51 0,1-49,0 24,-25 25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3:12.77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3770 13915,'-49'25,"24"-25,25 25,0-50,0 50,25 0,0 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3:13.99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4291 14089,'0'-50,"0"1,25-1,0 1,0 24,-25 0,-25 50,25 24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4:56.5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7541 6201,'0'-25,"24"1,-24-1,25 0,0 0,-25 0,25 1,0 24,-1-25,26 25,-25 0,24-25,1 25,24-25,1 0,24 25,25-24,0 24,0-25,25 25,0 0,24 0,-24 0,25 0,-25 0,24 25,-49-25,-24 24,-1-24,-50 0,-24 25,-50-25,-24 25,-50-25,-25 0,-25 0,-25 25,-24-25,-1 25,-24-1,0 1,0 0,24 0,25 0,26-1,48 1,26 0,49 0,50-25,0 0,74 0,0 0,75 0,0 0,24 0,0 25,1-25,24 24,-49 1,-1 25,-24-25,-50-1,-24 1,-26-25,-73 25,-1-25,-50 0,-49 0,0 0,-49 0,-26-25,26 25,-26 0,1 25,24-25,25 0,0 0,50 0,50 0,24 0,50-25,49 0,25 25,25-24,25 24,25-25,24 25,-24 0,24 25,-24-1,0 1,-75 25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4:58.13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2406 6995,'0'-25,"25"25,49 0,1 0,-1 0,50 0,-25 0,25 0,50 0,0-25,-1 25,26 0,-1-24,25 24,25-25,-24 25,49 0,-25 0,0 0,24 0,1 0,0 25,-25-25,25 24,-25 1,0 0,-25 25,1-26,-26 1,-49-25,25 25,-50 0,0 0,-50-1,25 1,-49 0,-25 0,-25 0,-25-1,-25 1,-24-25,-25 0,-25 25,0-50,-25 25,-25 0,-24-25,-1 1,1-1,-25 0,-26 0,26 0,-25 1,0-1,0 0,-25 0,25 0,-25 1,25 24,0-25,-25 25,25 0,25 0,0 0,0 0,24 25,26-25,-1 24,0 1,50 0,0 0,25 0,25-1,24-24,0 25,26-25,48 25,26 0,0-25,49 0,0 0,25-25,25 25,0 0,24-25,1 25,24 0,1-25,-1 25,26-24,24 24,0 0,0 0,-25 0,25 0,25 24,-50-24,25 25,-25-25,-24 25,-1 0,-24 0,-25-25,-50 24,0 1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4:59.8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7640 7962,'0'-25,"0"1,25 24,-1 0,51 0,-1 0,50 0,0 0,25 24,0-24,0 0,0 25,-1 0,26 0,-25 0,-25 0,0-25,-25 24,-24-24,-26 25,1-25,-25 0,-25 25,-25-25,-25 0,-49 0,0 0,-25 0,-25 0,-25-25,-24 25,-1 0,1 0,0 0,-1 0,25 25,50 0,50-25,74 25,0-1,25 1,49-25,25 0,50 25,0-25,25 0,-1 0,26 25,-26-25,26 0,-25 25,-1-25,1 24,-25-24,-50 0,0 0,-49 25,-26-25,1 0,-50 0,1-25,-51 25,-24 0,-50 0,-24-24,-1 24,-24 0,-1 24,1-24,24 0,0 0,26 25,24-25,24 50,51-50,73 0,51-50,49 50,25 0,0 0,49 0,0 0,1 50,24-50,-49 25,-1 24,-49-24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5:01.4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2902 8781,'25'0,"25"0,49 0,25 0,25 0,24-50,26 50,49-25,0 25,25 0,24 0,1 0,0 0,24 25,-24 25,24-25,-49 24,25-49,-50 75,25-75,-50 74,-25-74,-24 75,0-75,-50 74,-25-74,-25 25,-24 24,-100-49,1 0,-51 0,-48-49,-1 24,-25 25,-24 0,-26-50,1 26,-50 24,25 0,-25-50,-24 25,-26 25,26 0,-26 0,1 0,-1 0,1 0,24 0,0 0,50 25,0 25,50-26,24 26,25-50,75 0,24 25,26-25,73 49,1-49,49 0,25 0,50 0,-1 0,26 0,24 0,25 0,25 0,0 0,24 25,1-25,25 50,-26-50,1 25,0-25,-1 49,-24-49,0 75,0-75,-25 24,-25 1,-25 0,-49-25,0 0,-25 0,-49 0,-26-25,-24 0,-50 1,0 24,-49-75,-25 75,-25-49,0 24,-50-25,0 25,-24 25,-25-49,0 24,-50 25,0-50,0 50,-25 0,25 50,-49-50,24 25,1 24,24-24,0 25,25 24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5:07.0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7813 9996,'0'-25,"25"25,0-49,25 24,-1 25,26-50,24 50,25-24,25 24,24 24,1-24,24 50,1-50,-1 25,-24 24,0-49,-50 0,0 25,-50-25,1 50,-1-50,-49 0,24 25,-49 24,0-49,-24 75,-26-75,-24 25,-26 24,-24-49,-49 0,24 25,-50-25,1 0,-1 50,26-50,-26 0,26 0,-1-50,50 50,25 0,49 0,25 0,25-25,25 25,25 0,74-49,0 49,50-25,24 25,0 0,51 25,-1-25,0 49,0-24,0 25,-50-50,-24 74,-25-74,-50 0,-25 0,-49 0,-50 0,-49-50,-25 26,-50-26,0 25,-49-24,-26 24,1-50,-25 75,25-49,-1 24,1 25,25 0,49 0,0 0,50 0,49 0,1 0,74 0,24 0,1 0,49 25,0-25,25 49,25-49,0 25,49 25,1 24,24-49,-25 49,-49-24,-25 24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5:08.2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2629 11088,'-49'0,"24"0,0 24,25-48,25 24,0 0,49 0,25-25,50 0,0 25,49-25,1 25,24 0,0 0,25 25,-24 0,-26 0,0 24,-49-24,-25 0,-24 0,-26 0,-24-1,-26 1,-48-25,-1 0,-74 0,-25-25,-50 1,-25-1,1 0,-25 0,0 25,-25-25,-1 25,1 0,25 0,25 0,24 25,50-25,50 0,49 25,50-25,49 0,25 0,50 0,25 0,-1 25,1 0,24-1,26 1,-26 0,-24 25,-1-26,-24 1,-25-25,-49 0,-1-25,-49 1,-25-26,-25 25,-25-24,1-1,-50 25,-25-25,0 26,-25-26,0 25,-25 0,1 25,-1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5:09.5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2183 11881,'0'-24,"25"24,-1-25,26 25,0 0,-1 0,1 0,24 0,25 0,1 0,-1 0,25 0,0-25,25 50,0-25,24 0,-24 0,50 0,-26 0,50 0,-24 0,-1 25,-24-25,24 24,1 1,-1 0,1 0,-26 0,-24-25,0 24,-50 1,0-25,-49 0,-25 0,-50 25,-25-25,-24 0,-50 0,0 0,-25 0,-25-25,-49 25,0 0,0 0,-25-25,0 25,0 0,-25 0,50 0,-26 25,1-25,50 0,49 25,25 0,75-25,24 0,25 25,49-25,26 0,49 24,25-24,49 0,25 0,1 25,24 0,24 0,1 25,-25-26,0 1,-24 25,-26-50,-24 25,-26-25,-23-25,-26 25,-25-25,-24 0,-1 0,-49-24,0 24,-49-25,-26 1,-49-1,-49 0,-26 1,-24-1,-50 25,0 25,-24 0,-26 50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40.9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3671 13717,'-223'25,"0"0,24-1,1 1,49 0,0-25,75 0,24-50,50 26,25-26,49 0,50 1,50-1,24 1,50 24,0 0,25 25,0 0,25 25,-25 24,-25 1,0 24,-50-24,-49-25,-25 0,-50-1,-24-24,-75-24,-49-1,-1 0,-49-25,-24 26,-1-1,-50 0,1 25,-1 0,26 25,-1 0,25-1,50 26,25-25,49 0,50 24,24-24,26 0,74 24,49-24,0 50,1-26,24 26,-49-1,-1-24,-49-1,-24-24,-51-25,-74-25,-24-24,-75-1,-25 0,-25 1,1 24,-26 0,-24 0,0 1,0 24,-1 0,26 0,24 0,50 0,0 0,75 0,24 0,25-25,49 0,51 0,48-24,26 24,25 25,-1 0,25 0,-24 0,-26 0,-24 0,0 0,-25-25,-25 25,-24-25,-1 0,-49 1,-25-1,0-25,-50 25,1-24,-26 24,1 0,-1 25,26 0,24 0,75 0,24 50,50-25,25 24,24 26,-24-1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5:49.0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8855 13146,'25'-24,"0"-1,24 25,1-25,25 0,-1 0,25 25,0-24,1-1,48 25,-24 0,25 0,0 0,0 25,0-25,0 24,24 1,-49 25,25-25,-25-1,-25 26,1-25,-51 0,1-25,-25 0,-50 0,-25 0,-24-25,-26 25,-24-25,0 0,-49 25,-1-25,1 25,-1-24,-25 24,26 0,-1 24,25 1,1 0,24 0,24 0,26 24,24-24,25 0,25 25,25-26,25 1,24 0,1 0,49 0,0-25,25 24,-1-24,1 0,0 0,-25 0,25-24,-25 24,0-25,0 0,0 25,-25-25,25 25,-25 0,1-25,-26 25,1-24,-26-1,-24 0,0 0,-25 0,-25 1,0-1,-49 0,-1 0,-24-25,0 50,-25-24,0-1,0 25,-25 0,0 0,25 0,-25 0,25 0,25 0,0 0,49 0,25 0,1 0,48-25,26 0,49 0,0 25,26-24,23 24,1 24,25 1,-25 0,-1 0,-24 0,0-25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45:50.5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2381 13940,'25'25,"0"-25,49 25,1-25,24 25,25-25,25 24,-25 1,49-25,-24 25,25 0,-25 0,-25-25,0 24,-25-24,-25 0,-24 0,-25 0,0 0,-50 0,0-24,-74-1,-25 0,-25 25,0-25,-49 25,24 25,-24-25,-1 25,26 24,-1-24,50 0,0 0,49-25,26 25,24-25,25-25,25 25,24-50,75 25,0-24,50 24,25 0,-1 0,25 1,0 24,-24 24,-1-24,-49 25,-25-25,-49 0,-26 0,-24-25,-50 1,-49-1,-1-25,-24 25,-25 1,-25-26,0 25,-24 0,24 1,-25-1,26 25,-1 0,25 0,24 0,26 0,49 0,0 25,25-1,50-24,-25 25,49 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0:03.0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2332 6152,'24'0,"51"0,-1 0,50 0,0 0,50 0,0 0,49 0,0-25,25 25,25 0,25 25,-26-25,26 24,-25 1,25 0,-50 0,25 0,-50-1,0 1,-25 0,-49 0,-25 0,-24-25,-51 0,-24 0,-50 24,-24-24,-26 0,-49 0,0 0,-25 0,-24 0,-26 0,-24 0,-25 0,0 25,-25-25,0 0,0 25,0-25,1 25,-1 0,49-1,1 1,50 0,-1 0,50 0,25-25,49 24,100-24,49-24,25 24,25-25,49 0,1 0,24 0,25 1,25 24,24 0,-24-25,25 25,0 0,-26 25,1-25,0 24,-50-24,-49 0,0 0,-50 0,-50 0,1-24,-51-1,1 25,-50-25,-24 0,-50-24,-25 24,-50 0,0-25,1 26,-51 24,1 0,-25-25,-25 50,-24-25,24 24,-25 1,0 0,26 0,-26 0,50 24,25-24,-1 0,51 0,24-1,50-24,-1 0,76-24,-1 24,50-25,-1 0,76-25,-1 26,50-26,24 0,26 26,24-1,25 0,25 0,-25 0,25 25,0 0,0 0,-50 25,0-25,-74 0,0 25,-75-25,-24 25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0:04.3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8880 6127,'25'-25,"24"0,26 0,49 1,25 24,0 0,24 0,1 0,-1 24,1 1,0 0,-25 0,-25 0,-50-1,-24-24,-50 25,-25-25,-50-25,-24 25,-74-24,-1 24,-25-25,1 25,-25 0,24 25,26-25,49 24,74 1,50 0,50 0,74 0,25-1,49 1,25 25,0-1,1 1,-1 0,-25 24,-49-24,-50-26,-74 1,-74-25,-75-25,-25 25,0-24,-25-1,-24 0,-1 25,1-25,0 25,49 0,25-25,49 25,1 0,49-24,50-1,25 0,49 0,25 0,25 25,24-24,1 24,24 0,1 24,-26 1,-24 25,-25-25,-74-25,-50 24,-25-24,-49 0,-26 0,-24-24,-24 24,-26 0,0 0,-24 24,24-24,1 25,49 0,74 0,25 0,50-25,25 24,74-24,0 0,49 25,50 0,-24 0,-1 24,-24-24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0:05.92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6697 7392,'25'-25,"99"-25,0 26,124-1,-49 25,49 0,0 0,49 0,-24 25,25 24,0 1,-50 24,0-24,-75-1,-24 1,-75-25,-24 0,-75-25,0 0,-74 0,-25-25,-49 25,-26-25,-24 0,-50 0,0 25,-24-24,-1 48,25-24,0 25,50 0,49 0,75-25,50 25,24-25,50-25,74 25,25-25,74 0,25 0,25 25,1-24,23 48,1-24,-25 25,25 0,-50 25,-24-26,-26 26,-49-25,-24 24,-51-49,-24 25,-50 0,-24-25,-75 0,0-25,-50 25,-24-25,-26 1,-24-1,0 25,25 0,0 0,-1 0,26 0,49 0,25 25,50-25,123-25,75 25,25 0,50 0,24 25,25-1,-25 1,50 25,-50 24,-24-24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0:07.13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8855,'99'-49,"25"24,75 25,24-75,25 75,0-49,25 49,25 0,-26 0,26 49,-25-24,-75 25,-24-50,-75 0,-74 0,-50 0,-74-50,-50 25,-24-24,-51 24,-24 25,0 0,-25-50,1 50,-1 50,0-50,50 0,-1 0,76 25,24-25,49-25,75 25,0-50,50 26,49-26,75 25,24-24,25 24,25 25,25 0,-25 25,25 24,-25 26,-49-1,-51-49,-73 24,-75-24,-50 25,-74-50,-25 25,-49 24,-25-24,-50 25,0-26,25 26,0 25,49-1,75-74,100 0,48 0,51-50,49 26,25-26,74 25,50-25,24 26,1 24,0 0,-50 0,-25 0,-99 0,-74 0,-50-50,-50 25,-49-24,-25 24,-50 25,0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0:09.07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4242 9922,'-25'0,"74"0,1 0,74-25,50 25,49 0,25 0,25-50,49 50,26 0,-1 0,50 50,-50-50,25 0,-50 25,-24-25,0 0,-1 49,-24-49,0 0,-25 25,-49-25,-26 0,-74 0,-24-25,-25 25,-50-49,-50 24,-25-25,-49 26,-49-26,-50 25,-1-24,-49 24,1 25,-1 0,-50 0,26 0,-26 0,-24 25,49 24,-49-49,74 25,0 25,75-50,74 0,49 24,51-48,48 24,26-50,99 25,25 25,49-49,50 24,-1 25,26 0,-25 25,0 24,-25-24,-50 25,-49-50,-99 0,-75 0,-74-75,-50 26,-74-26,-25 50,-50-24,-25 24,-49 0,0 50,0 0,-25 24,50 26,25-1,49 1,74-1,26-49,98 24,75-49,75 0,74 0,24 0,75-49,25 49,25 0,-1 0,51 49,-1-49,0 75,-24-1,-1-49,-49 50,-75-26,-49-24,-74-25,-51 0,-24-25,-74 25,-75-74,-24 24,-26 25,-49-24,-25 24,0 25,-24 0,24 25,-25 24,50-24,50 25,24-25,100 24,49-49,25 25,50-50,49 25,74 0,51-49,24 24,25 25,49 0,0 25,26 24,-26 26,-74-51,-25 51,-74-26,-74-49,-51 0,-48-49,-51 24,-49-49,-25 24,-49 25,-25-24,-25 24,-25-25,0 50,0 0,0 50,25-50,50 25,74 24,49-49,51-49,48 49,26-25,49-25,50 25,49-49,51 24,23 25,26-24,49 49,-49 49,0-49,-75 0,-50 25,-73-25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0:14.4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2183 12526,'25'0,"-1"-24,1 24,25-25,24 25,1-25,24 25,0-25,25 25,25 0,0-25,0 25,-1 0,26 0,-25-24,25 24,-26 0,26 0,-25-25,24 25,-24-25,25 25,0 0,-1 0,1 0,-1 0,1 0,0 0,-1 0,1 0,-25 0,24 25,1 0,-25-1,25 1,-50 0,24 0,-24 0,0-1,-49-24,-1 0,1 0,-51 0,1 0,0-24,-25-1,-25 25,0-25,-24 0,-26 0,1 25,-25-24,0-1,-50 25,0-25,-25 0,1 0,-26 25,-24-24,25 24,-26-25,-24 0,25 25,-25-25,0 25,0-25,0 25,25 0,24 25,1-25,24 25,0 0,50 0,0-1,0-24,25 25,25 0,-1-25,26 25,-1 0,25-25,25 24,0 1,0 0,25-25,0 25,49 0,1-1,-1 1,50 0,-25 0,25 0,50-25,-25 0,25 0,24 0,0 0,1 0,24 0,-24 0,24 0,-25 0,25 0,1 24,-26-24,1 0,-1 0,-24 25,-1-25,1 25,-25 0,0-25,-25 25,0-1,-25 1,-25 0,1 0,-26-25,1 0,-75 0,-25-25,-24-25,-25 26,0-1,-25 0,0 0,0 25,-50-25,0 1,1 24,-26 0,1-25,-25 25,24 0,-24 0,-25 0,25 0,-1 25,-24-25,0 0,25 24,-25-24,25 25,-1-25,26 25,0 0,24-25,25 0,0 0,25 0,0 0,50-25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21.21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9723 5879,'0'-25,"0"0,25 25,-25-25,25 25,25-25,-26 25,26-24,0 24,49-25,-25 25,50-25,-24 25,48 0,1 0,25 0,-25 25,24 0,1-1,-25 1,0 25,-50-25,25 0,-75 24,1-24,-50 0,-25-25,-49 25,-25-25,-1 0,-73 0,-1-25,0 25,-24 25,0-25,-1 0,1 24,24 1,50 0,0 0,50 0,49-1,0-24,50 25,0-25,49 25,25-25,25 0,25 0,25 25,24-25,1 25,-1-1,1 1,-26 0,1 25,-50-26,0 1,-25 0,-49-25,-26 0,-48 25,-1-50,-74 25,-25-25,0 25,-25-25,0 1,-25-1,25 25,-24-25,24 0,0 0,50 1,0-1,49-25,1 25,24-24,25-1,25 1,-1 24,51-25,49 25,0 1,25-1,24 25,26 0,-26 0,1 25,-25 24,-50-24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25.28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9128 8334,'-174'0,"50"0,50 0,24 0,1-24,24 24,50-25,24 0,1 0,49 0,-24 1,49 24,0-25,0 0,25 0,24 25,-24 0,25 0,-25 0,-1 25,1 0,-25 0,0-25,-25 49,-24-24,-50 0,-25 0,-75-1,1-24,-75-24,0 24,-24-25,-1 25,-25-25,26 25,-1 0,1 0,-1 0,25 0,0 25,50-25,0 25,49-25,50 24,25-24,25 0,49 0,0 0,50 0,0 0,24-24,26 48,-1-24,25 0,1 0,-26 0,25 0,1 0,-26 25,-24-25,-1 0,-49 0,-24 0,-26 0,-49-25,-50 1,-49-1,-1-25,-24 25,-25-24,-25-1,25 1,-25 24,25-25,0 25,50 0,24 25,25-24,50 24,25-25,24 25,25 0,25 0,25 25,0-1,25 1,-1 0,-24 25,-25-1,-25-24,-24 0,-50-25,-50 25,-25-25,-49-25,-25 25,-25-25,-24 0,-26 1,-24-1,24 25,1 0,0 0,49 0,25 0,24 25,26-25,49 0,25 24,50-24,24 0,26 0,48 25,1 0,25 0,-1 0,1 24,-25 1,0-25,-25-1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6:04.1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6052 7714,'50'-25,"-50"1,-25-1,-24 0,-51 0,-24 25,0-25,-25 1,-24 24,-1-25,1 25,-1 0,-25 0,1 0,0 25,-26-25,51 24,-26 1,1 0,24 0,1 0,24-1,0 26,0-25,50 0,0 24,-1-24,26 0,49 24,0-24,25 0,0 0,50 0,24-25,26 25,-1-25,50 0,0-25,24 25,1-25,24 25,25 0,1-25,-1 25,0-25,25 25,-25 0,-24 0,-25 0,-1 0,-49 25,0-25,-49 0,-26 25,-24-50,0 25,-25 25,-25-25,-25 0,-24-25,-25 25,-25 0,-25 0,0 0,-24 0,-1 0,-25 0,1 0,0 0,-1 0,1-25,24 25,0 0,26 0,-1 0,50-25,24 1,26-1,24 0,25 0,25 0,-1-24,51 24,24-25,0 26,25-1,25 0,25 0,-1 0,1 25,24 0,1 25,24-25,-25 25,1 0,-1 24,-24-24,0 0,-1 25,-49-26,-24-24,-26 25,-24-25,-100 0,0 0,-24-25,-1 25,-24-24,-25 24,0 0,0-25,0 25,-25 0,25 0,0 0,0 0,0 0,0 25,25-25,0 24,49-24,1 25,49 0,0 0,24-25,26 25,24-25,50 0,0 24,0-24,25 0,25 0,0 0,-26 0,26 0,-50 0,25 0,-25 25,0-25,-25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41.96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7888 13692,'74'-25,"199"1,-99 24,74 0,-50 0,1 24,-1-24,-24 0,24 0,-24 0,-25 0,0 0,-25-24,-25 24,0 0,-25 0,-24-25,-75 0,-24 25,-75-50,-25 26,-25-1,-24 0,-1 0,-24 25,0 25,49 0,-24 0,49 24,25 1,0 24,74-24,50-1,0 1,50-25,-1 24,51-24,48 0,26 0,25 0,-1-1,25 1,-24-25,-51 0,1 0,25 0,-25 0,0 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25.35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11435 8285,'0'0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29.20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6871 11038,'0'-25,"25"25,-25-25,25 25,-1 0,1 0,0-24,49 24,-24 0,24 0,1 0,24 0,0 0,25-25,-25 25,25 0,25 0,0 0,25 0,-1 25,1-25,0 0,-1 24,1-24,0 0,-1 0,-24 0,0 0,0 0,0-24,-25 24,24 0,-24-25,0 25,0 0,0-25,-24 25,-1 0,0 0,0-25,-24 50,24-25,-25 25,1-25,-1 25,-24-1,24 1,-49-25,0 25,0 0,-1 0,-24-1,0 1,0 0,-24 0,-1 0,0 0,-25-1,-24 1,24-25,-49 25,0-25,0-25,-25 25,0-25,-25 1,0 24,0-25,-24 0,-1 0,0 25,1-25,-1 0,0 25,1 0,24 0,0 0,0 0,0 25,-24-25,24 25,0-25,0 0,1 25,23-25,1 25,25-25,-25 0,25 25,25-25,-26 0,51 0,-26 0,26-25,-1 25,25 0,1 0,48 0,1 0,0 0,25-25,24 25,-24 0,49 0,-25 0,25 25,25-25,-24 0,24 0,25 0,-25 0,24 0,1 0,-25 0,50 25,-25-25,0 0,-1 0,1 0,-25 0,25 0,-25 0,-25 0,25 0,-24 0,24-25,-25 25,0 0,25 0,-25 0,0 0,25 0,-24 0,-1 0,25 0,-25 25,0-25,1 0,-1 24,0 1,-25 0,26 0,-1 0,-25-1,-24 1,-25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30.66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2431 12005,'-25'0,"50"-24,0-1,24 0,26 0,24 0,0-24,25 24,0 25,0-25,0 25,-25-25,1 25,-26 0,-24 0,-50 25,-50 0,-24-25,-26 25,1 0,-25-1,0 26,25-25,-25 0,25 24,-1-24,26 0,24-25,26 25,48-25,26 0,24 0,51 0,-1-25,24 25,-24 0,0 0,-24 25,-1-25,-25 0,-49 0,-75-25,1 25,-26-25,-24 25,-25-25,25 25,0 25,-25-25,49 0,1 0,49 25,0-25,50 25,0-25,49 24,1 1,24 0,25 0,-25 25,0-26,-49 1,0 0,-50 0,-25 0,-25-1,-24 1,-1-25,1 0,24 0,1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33.1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5308 11832,'25'0,"25"0,-26-25,26 25,0 0,24 0,0 0,26 0,-1 0,0 0,0 25,25-25,0 0,0 25,-24-25,24 0,24 24,-23-24,-1 25,24-25,-24 0,25 0,0 0,0 0,-25 0,25 0,0 0,-25 0,24 0,1 0,0 0,0-25,-25 25,25 0,0 0,-1 0,1 0,0 0,0 0,0 25,-25-25,0 0,25 0,-25 0,0 0,0 25,0-25,0 25,0-25,-25 25,25-1,-25 1,-24 0,24 0,-25 24,-24-24,24 0,-24 0,-25 0,-1 0,1-1,-25 1,0 0,-25-25,1 25,-26-25,-24 0,-1-25,-24 25,0-25,-25 0,-25 1,-25-26,25 25,-24 0,-1-24,-24 24,24 25,-24-25,-1 0,1 0,-1 25,1-24,-25-1,24 25,-24 0,25 0,-26-25,26 25,24 0,-24 25,24-25,1 0,-1 0,25 25,0-25,0 0,25 24,0-24,25 0,0 25,0-25,24 0,26 0,-26 25,26-25,24 25,-25-25,50 25,-25-25,25 24,0 1,25-25,25 25,-25-25,49 25,25-25,1 0,-1 0,50 0,-1 0,1 0,25-25,0 25,-1-25,26 25,-1-25,25 25,-24-24,-1 24,1 0,-1 0,25 0,-24 0,-1 0,-24 0,24 0,-24 24,-1-24,1 0,-25 25,0-25,0 0,-1 25,1-25,-25 25,0-25,0 0,0 25,0-25,-24 25,-1-25,-25 0,-24-25,-1 25,1-25,0 0,-26 25,1-25,0 25,0 0,0-25,-25 50,-25-25,-25 0,1 0,-1 25,-24-25,-1 0,-24 0,0 0,-25 0,0 0,-25 0,0-25,0 25,-24 0,-1 0,0 0,1 0,-26-25,1 25,-1-24,-24 24,0-25,24 25,-24-25,0 25,25-25,-26 25,1 0,25 0,-1 0,1 25,-1-25,26 25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36.3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8657 12923,'0'-25,"0"1,25-1,24 25,-24-25,25 25,24 0,-24 0,49 0,0 0,0 25,1-25,24 0,0 25,24-1,1 1,0 0,0 0,0 0,0-1,-1 26,-24-25,0 0,0-1,-24 1,-1-25,-25 25,26 0,-51 0,1-25,-1 25,-24-25,-25 24,-25 1,-24-25,-1 25,-24-25,-25 0,-26 0,1 0,-24-25,-26 25,0-25,1 25,-1 0,0 0,1 0,-1 25,25-25,1 0,-1 0,50 0,-1 0,26 25,-1-25,26 0,24 0,25-25,25 25,24-25,26 25,-1 0,26 0,-1 0,50 0,-25 0,0 0,24 0,1 0,25 0,-25 25,0-25,24 0,-24 0,0 0,-25 0,0 0,0 0,-25 0,0-25,-24 25,-26 0,1-24,-25-1,0 0,-50 25,0 0,-25-25,-24 0,-25 0,0 1,-26 24,-23-25,-1 25,0 0,-25 0,26 0,-26 0,-25 25,51-25,-26 0,25 24,0-24,25 0,0 25,25 0,25-25,24 25,0-25,26 0,-1 0,25 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3:38.9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3200 13915,'-75'0,"26"-24,-1 24,25-25,50 25,25 0,24 0,50-25,0 25,25 25,25-25,-25 25,24-1,-24 1,0 0,-25 25,0-26,0 1,-25 0,-24 0,-26 0,1-1,-25-24,-75 0,0-24,-49-1,0 25,-50-25,0 0,0 25,-24 0,-1 0,1 0,-1 25,0-25,25 25,25 24,25-24,25 0,49 0,0-25,25 25,25-25,25 24,49-24,0 0,25 25,25-25,24 0,-24 25,25-25,-25 25,0-25,-25 25,0-25,-25 0,-25 0,1 0,-1 0,-49-25,0 25,-50 0,-25-25,-24 0,-25 0,-1 1,-48-1,24 0,-25 0,-25 25,1-25,-1 1,0 24,1-25,24 25,0 0,25 0,0 0,25-25,24 25,1-25,49 0,0 1,0-1,25-25,25 25,0 1,25-1,-1 0,26 0,24 25,25 0,0-25,-25 50,25-25,-25 25,1-25,-26 25,0 0,-24-1,0 1,-26 0,1-25,-50 25,1-25,-1-25,-50 25,-24-25,-25 0,-25 25,1-24,-1 48,-25 1,25 0,0 25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7:39.6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10021 5904,'25'-25,"0"25,24-25,-24 25,50 0,-26 0,26-25,24 25,0 0,0 0,25 0,-25 0,1-25,-1 25,-50 0,1 0,0 0,-75 0,-25 25,-24-25,-50 0,25 0,-25 0,-25 25,25-25,-25 25,25-25,25 25,24-1,26 1,24 0,50-25,-1 25,76 0,-1-25,25 24,25-24,24 25,1 0,0-25,-1 25,1 24,-50-24,0-25,-50 25,-49-25,-50 0,-49 0,-50-25,0 25,-50-25,25 25,1 25,-1-25,25 0,0 25,25-25,24 0,26 0,73 0,26-25,24 0,75 25,25-24,-1-1,26 25,-1 0,1 25,-1-1,-49 1,-25 0,-50-25,-49 0,-25 25,-49-25,-51 0,-48 0,-1 0,-25 25,1-25,-26 24,1-24,24 25,25 0,25 0,25-25,25 25,49-25,25-25,49 0,26 0,24-24,50 24,0 0,24 0,26 0,-26 1,26 24,-26 0,-24 0,-25 0,-49 0,-51 0,-48 0,-26-25,-49 0,-25 0,-25 0,-49 25,24-24,0-1,25 25,-24-25,49 0,25 25,24-25,50 25,25-24,25-1,25-25,24 25,50 0,25 1,0 24,24-25,1 50,0-25,-1 24,-49 26,0-25,-74 0,-25 0,-50-1,-25-24,-49 25,-25 0,-49-25,-1 25,-25 0,1-1,0 1,24 0,0 0,50 0,-24-1,73 1,1-25,24 0,50 25,0-50,74 25,26 0,-1 0,25 0,25 0,-50 0,25 25,-25 0,-49 0,-25-25,-25 24,-25 1,-50-25,-24 0,-25 0,0 0,0 25,25-25,25 0,-1 0,50 0,0-25,25 0,50 1,0-1,24 0,25 0,1 0,-1 25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7:46.9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6474 10344,'0'-50,"25"50,0-25,-1 25,26 0,0 0,-1-49,26 24,24 25,0 0,25 0,25-50,0 50,0 0,24 0,1 0,24 0,-24 0,24 0,1 0,24 0,-24 0,-1 50,25-50,-24 0,24 25,-25 24,1-49,-1 0,-24 25,-25-25,24 50,-49-50,0 0,-24 0,-1 0,-50-50,1 50,-50-25,-25 25,-49 0,-1 0,-24 0,-25 0,-25 0,0 0,-49-49,0 49,-1 0,-24-25,-25 25,25 0,-1 0,-24 0,25 0,-25 0,25 0,0 0,24 0,1 0,24 25,25-25,50 0,-25 0,50 49,-1-49,1 0,24 0,1 0,24 0,0 25,0-25,25 50,25-50,25 0,24 0,0 0,50 0,0 0,0 0,50 0,0 0,-1 0,1 0,24 0,-24 0,24 0,1 0,-1 24,1 26,-1-50,-24 25,-1-25,1 49,0-49,-25 25,-1 25,-24-50,0 25,-49 24,-1-49,-24 0,-25 0,-25 50,-50-50,0 0,1 0,-50 0,-1 0,-24-50,-24 50,-1 0,-25 0,0 0,1 0,-26 0,1 0,0 0,24 0,-25 0,1 0,0 0,24 0,0 0,1 0,24 0,0 0,25 0,0 0,25 0,0 0,24 0,1 0,24 0,25-49,0 49,1 0,-1 0,50 49,-1-49,26 0,25 0,-1 0,25 0,25 0,0 0,25 0,0 0,24 0,1 0,0 0,24 0,1 0,-1 0,0 0,1 0,-1 0,1 0,-1 0,-24 0,24 0,-24 0,-25 0,0 0,-1 0,-24 0,0 0,0 0,-24-49,-26 49,1-25,-1 25,0 0,-24-50,-25 25,24 25,-49 0,25 0,-25-49,-25 24,1 25,-26 0,-24-50,-1 26,-24 24,0-75,-25 75,0-49,-25 24,25 25,-25-50,0 50,0-25,1 25,-26 0,25 0,-25 0,26 0,-1 0,-25 0,25 25,0-25,1 50,-1-50,0 25,25-25,0 49,-25-49,50 0,-25 25,25-25,-1 50,26-50,-25 0,24 0,-24 0,25 0,-1 0,26 0,-26 0,26 0,-1 0,0 0,-24 0,24 0,1 0,-1 0,25 24,-24-24,24 0,0 0,0 50,1-50,24 0,0 25,-25-25,50 49,24-49,-24 0,25 25,-1-25,1 0,-1 50,1-50,24 0,-24 0,-25 0,0 0,-25 25,-25-25,0 0,0 0,-24 0,-26 0,26-25,24 25,0 0,0 0,25 0,25 0,25-50,24 50,0 0,1 0,24 0,-49 0,-25 0,-1 50,-24-50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7:49.2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6672 11311,'0'-25,"-24"25,-1 0,-25-25,-24 1,-1-1,-49 25,25-25,-50 0,1 0,-26 25,25 0,-25 0,1 0,-1 0,-24 0,24 0,0 25,1-25,-1 25,25-25,1 25,24-25,-25 25,25-25,0 0,24 24,1-24,0 25,25-25,-1 0,1 0,24 25,25-25,1 25,-1-25,50 25,-1-25,1 0,50 24,-1-24,25-24,0 24,25 0,25 0,0 0,25 0,-1-25,26 50,-1-25,-24 0,24 0,26 24,-26-24,0 25,1 0,-1 0,-24 0,-25 24,-25-24,0 0,-75-25,1 0,-75 0,-24 0,-1 0,-49-25,-25 25,0-25,-25 25,0-25,-25 25,1-24,-26 24,1 0,-1 0,-24 0,25 0,24 0,-24 0,24 0,25-25,-24 25,49 0,0 0,24 0,1-25,25 25,-1 0,26 0,24-25,0 25,25 25,25 0,25-25,24 25,0-25,26 24,-1-24,0 25,25-25,0 0,25 25,0-25,24 25,-24-25,25 0,-1 0,1 25,0-25,-25 0,24 0,1 24,24-24,-49 25,25-25,-25 25,-25-25,-25-25,0 25,-25 0,1-25,-1 1,-24 24,-1-25,1 0,0 25,-1 0,1-25,-25 25,24 0,-24 25,0-25,-25-25,-25 25,-49-49,-1 24,1 0,-25 0,-1 0,-24 1,25-26,-25 25,-25 0,0-24,25 24,-24 0,-1 0,0 0,0 25,0-24,-24-1,24 25,-25-25,25 25,1 0,-1 0,25 0,-25 0,25 25,0-25,25 0,-25 25,24-25,-24 24,25-24,25 25,-25 0,-1-25,26 25,-1 0,1-25,24 25,1-1,24-24,0 25,0-25,1 25,24-25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7:56.4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5060 12179,'25'-25,"0"25,0 0,24 0,26 0,-1 25,25-25,0 0,25 25,25 0,0-25,25 49,-25-24,24 0,1 0,-25 24,0-24,-1 0,1 0,0 0,0-25,-25 24,25 1,-25-25,25 0,-1 0,1 25,-25-25,25 0,0 25,0-25,0 0,-25 25,0-25,0-25,0 25,0 0,-25 0,0-25,0 25,25-25,-49 25,24 0,0 0,-24-25,-1 25,0 0,1-24,-1 24,-24 0,-1-25,1 0,0 0,-26 25,1-25,25 25,-25-24,-50 24,0 0,-25 0,1 0,-26 0,26 0,-50 0,-1 0,1 0,0 0,-25 0,-25-25,25 25,0 0,-25 0,0 25,25-25,-24 0,-1 0,0 0,0 24,0-24,-24 0,24 25,0 0,0 0,0 0,0-25,25 49,-24-49,24 25,-25 0,25 0,0-25,0 24,24-24,-24 25,25-25,0 0,0 0,24 0,-24-25,25 25,-1-24,1 24,0 0,24-25,-25 25,26-25,-1 25,25 0,-24-25,-1 25,25 0,1 0,24 25,24 0,1 0,0-1,25 1,-1-25,26 50,24-50,0 25,0-1,1 1,-1 0,25 0,-25 0,50-25,-25 24,25-24,-25 25,25-25,-1 0,26 25,-25-25,0 0,24 0,-24 0,0 0,0 0,24 0,-24 0,25 0,-25 25,24-25,-24 0,0 0,0 0,-25 0,0-25,0 25,0 0,-25 0,25-25,-25 25,1 0,-26-25,0 25,1-24,-1 24,-24-25,-1 0,1 25,0-25,-26 0,1 25,-25-24,-25-1,1 25,-26-25,-24 0,24 25,-24-25,-26 1,1 24,0-25,0 25,-25 0,0 0,0 0,0 0,-25 0,0 0,0 0,0 0,1 0,-1 0,-25 25,25-25,0 0,1 0,-1 0,-25 0,25-25,-24 25,24 0,0 0,0 0,25 0,-25 0,25 0,0 0,0 0,25 0,-25 0,0 0,25 0,0 0,-1 0,1 25,0-25,24 0,1 24,0-24,-1 25,26-25,-1 0,-24 25,24-25,25 0,-24 25,24-25,0 25,0-25,0 24,1-24,-1 25,0-25,0 0,0 0,25-25,-24 25,24-24,-25-1,50-25,-25 25,24-24,1 24,25-25,-1 1,1-1,24 25,26-24,-26 24,0 0,1 0,-26 25,-24-24,0-1,-50 25,25-25,-49 25,-1 0,0 0,-24 25,0-25,24 25,0-1,1 1,-1 0,1 0,24 24,25-24,0 25,0-1,0 1,25 0,24-1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24:42.3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10914 14089,'0'-25,"-50"0,-74 1,0-1,-49 0,-1 25,-24 0,-1 0,-24 0,0 25,0-25,24 25,1-25,24 0,25 0,50-25,25 25,49-25,74-25,1 26,49-1,50 0,25 25,-1-25,26 25,-1 0,1 25,-1 0,0 24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8:50.93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3225 13444,'148'-25,"1"25,25 0,-25 0,24 0,-24 0,25 25,-1-25,26 25,-50 0,24 0,-49-1,25 1,-74 0,-1 0,-24 0,-75-25,-25-25,-49 25,0-25,-50 25,-25-25,1 0,-26 25,1 0,-25 0,-1 0,1 25,0-25,0 25,49 0,25 0,0-1,25 1,25-25,25 25,24 0,25-25,50 0,25 0,24 0,25 0,25-25,50 25,-25 0,49 0,-24 25,24-25,26 25,-26-1,0 1,-24 0,0 25,-1-26,-49 1,0 0,-49 0,-26-25,-24 0,-25-25,-25 25,-24-25,-26 0,1 1,-50-1,0 0,-25 25,0-25,0 25,1-25,-26 25,0 0,25 0,-24 25,24-25,0 0,0 0,25 0,25 0,0 0,24-25,26 1,-1-1,25 0,1 0,-1-24,25-1,25 25,-1-24,26-1,0 0,24 1,1 24,24 0,-25 0,25 1,1-1,-26 25,25 0,0 0,1 25,-1-1,25 1,-50 0,26 0,-26 24,0-24,1 25,-1-25,1 24,-26-24,1 0,-25 0,-25-1,-25-24,0 25,0-25,-49-25,-1 25,1 0,-25-24,0 24,-25-25,-1 25,1 0,-24 0,24 0,0 0,0 0,0 0,24 25,1-25,25 0,24 24,25-24,50 0,25 0,-1 0,51-24,-1 24,25 0,0 0,25 0,24 0,-24 0,25 0,-1 0,1 24,24-24,-24 0,24 25,-24-25,25 0,-26 25,1-25,-1 0,1 25,0-25,-1 0,-24 25,0-25,0 0,0 24,-1-24,1 0,-25 0,25 25,-25-25,0 0,0 25,25-25,-25 25,0-25,0 25,-25-25,-24 24,-1-24,1 0,-26-24,-24 24,0-25,0 25,-25-25,-25 0,0 25,0-25,-49 1,24-26,-49 25,25 0,-50 1,-1-26,1 25,-24 0,-1 1,-25-1,25 25,-24-25,-1 0,-24 25,24 0,-24 0,24 0,-24 0,24 0,0 25,1-25,24 0,-25 25,50 0,0-25,25 24,0-24,24 0,50 25,1-25,73 0,1-25,49 25,0-24,25 24,25-25,0 25,25 0,-1-25,26 25,-26 0,26 0,-1 0,-24 0,24 0,1 0,-26 0,1 25,0-25,-26 0,1 0,-25 25,0-25,-24 0,24 0,-50 0,25 0,-49 0,-1 0,1 0,0 0,-26 0,-24-25,25 25,-25-25,-25 25,1-25,-51 25,1-25,-1 1,-24-1,0 0,-25 0,-25 0,0 25,-24-24,24 24,-25-25,1 25,-1 0,0 0,1 25,-26-25,26 0,-1 24,0 1,25 0,1 0,24 0,0 24,-25-24,50 0,-25 24,24-24,26 0,-1 25,26-26,-1 1,25 0,25 0,25-25,0 0,25 0,-1 0,26 0,24 0,0-25,25 25,0-25,25 25,0 0,0 0,-1 0,26 0,-25 0,25 25,-26-25,1 25,0-25,0 25,-25-1,0 26,0-50,-50 25,26 0,-51-1,-24-24,0 0,-50 0,-25-24,-24 24,-25-25,0 0,-25 25,-25-25,0 0,-25 25,1 0,-1 0,0 25,1-25,-1 25,0 0,26-25,-1 25,25-1,0 1,25-25,49 0,25 0,0 0,50 0,0 0,0 0,49-25,1 25,24-24,0 24,25 0,0-25,0 25,0 0,25 25,0-25,-25 0,0 24,0-24,0 25,0 0,-25-25,-25 25,1-25,-1 25,-24-25,0 24,-1-24,1 0,-25 0,-25 25,0-50,-25 25,0 0,-25-24,-24-1,-25 0,-1 0,-24-24,0 24,-24 0,-1-25,-25 26,1-26,-1 25,0 0,25 1,1-1,-1 0,50 25,24-25,1 0,49 1,0-26,25 25,25 0,25-24,-1 24,26 0,49-24,-25 24,50 0,-25 0,24 25,1-25,0 25,-25 0,25 0,-25 0,0 0,-25 0,25 25,-49-25,-1 0,-49 25,0-50,-75 0,0 25,-24-25,-25 1,-25-1,0 0,0 25,-25-25,0 0,0 25,0 0,1-24,48 24,-24 0,50 0,0 0,49-25,0 25,25-25,25 0,24 0,1 1,24 24,26-25,-1 25,0-25,0 25,25 0,-24 0,24 25,0-25,-25 25,0-25,0 24,0 1,-24-25,-26 25,1-25,-50 25,-25-25,0 0,-49 0,0 0,-26-25,1 25,-25 0,0 25,0-25,0 25,25-25,24 24,26-24,24 0,50 0,-25 25,49-25,26 0,24-25,25 25,25-24,0 24,0 0,24-25,1 25,0 0,-26 0,26 0,-25 0,0 0,-25 25,24-50,-24 25,-24 0,-1 0,-25 0,26-25,-26 25,0 0,1 0,-1 0,1 0,-26 0,1 25,-1-25,-24 0,0 0,0 0,-50 0,0 0,-24-25,-1 25,0 0,-24 0,24 0,1 25,-1-25,1 0,24 25,-25-25,1 24,24-24,0 25,25 0,0 0,25-25,0 0,24 25,26-1,-1 1,25 0,0 0,1 25,-1-26,-50 1,1-25,-25 0,-50 0,0 0,-24-25,-26 1,1-1,-25-25,-1 25,1 0,25 25,-1-24,1 24,49 0,0 0,1 0,24-25,24 25,1 0,0 0,0-25,24 25,-24 0,25 0,-25 0,24 0,-24 0,0 0,-25-25,-25 0,0 25,-24-24,-1 24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9:43.74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3547 5978,'-25'-25,"25"0,25 25,0-24,24 24,1 0,25-25,24 25,25 0,-25 0,0 0,25 0,0 0,0 25,0-1,-25-24,-24 25,-1 0,-49-25,0 25,-50 0,-49-25,-1 0,-24 0,-25 0,-25 0,25 0,-25 24,1-24,24 25,0-25,24 25,26 0,-1 0,26-1,24 1,25 0,25 0,24 0,26-1,-1-24,50 25,-24 0,48 0,-24 0,25-1,0 1,-25 0,0 0,-25 0,-24-1,-26 1,-49 0,-49-25,-26 0,-24 0,-25-25,-25 25,0-25,25 25,-24-24,24 24,0-25,-1 0,51 0,24 25,26-49,-1 24,50 0,24 0,26-24,24 24,25 0,25-25,0 50,-1-24,26 24,0 0,-1 0,-49 0,-24 24,-26-24,-124 0,-49-24,-50 24,-24-25,-1 25,-24 0,24 25,0-25,26 24,-1 1,0-25,74 0,1 0,24 0,50-25,25 1,74-26,1 25,24 0,25 1,-1-1,1 0,25 25,-25 0,-1 0,-48 0,-51 0,-24 0,-75-25,-49 25,-25-25,-25 1,-24 24,49-25,-25 25,0 0,50 0,0-25,49 25,0 0,75-25,25 25,49 0,25 0,25 0,0 25,0 0,-1 0,26-1,-50 26,-25-25,-24 0,-51-1,-48-24,-1 25,-74-25,-25-25,-25 25,-25 0,50 25,0-25,50 25,24-25,25 25,1 0,48-1,1 1,0 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9:48.3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9302 8037,'25'0,"24"0,26 0,24 25,25-25,0 0,0 24,25-24,0 0,-1 0,1 25,-25-25,0 0,0 25,-25-25,-24 25,-26-25,-24 25,-25-1,-49 1,-1-25,-49 0,-25 0,-25 0,-25 0,1 0,-1 25,0-25,26 25,24 0,24-1,51-24,24 25,25 25,25-50,49 0,25 25,25 24,0-49,25 25,25 25,-25-26,24 26,-24 24,-50-74,1 25,-51 25,-74-50,-24 0,-50-50,-50 25,0 25,-25-49,26 24,-26 25,25-50,25 26,25 24,0-50,49 25,25 25,25-74,25 74,25-50,49 25,0 1,50 24,0-25,24 25,1 0,-25 25,24-25,-49 24,0-24,-49 0,-50 25,-1-25,-73 50,-26-50,-24 0,-50 0,1 0,-1 0,0 25,0 24,75-24,-1 49,50-24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9:52.52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2604 9153,'-24'-50,"-1"26,25 24,25-50,-1 25,51 25,24 0,25-50,25 26,0 24,0 0,-1 24,1-24,-25 50,-24-25,-51-25,-24 50,-50-50,-49 24,-25-24,-50 50,-25-50,0 0,1 25,-1 24,25-49,0 25,25 25,50-50,24 0,50 25,50-50,24 25,75 0,0 0,25 0,-1 0,1 25,0 24,-1-49,-24 75,-25-75,-49 0,-51 24,-48-24,-51 0,-24-24,-25 24,0 0,-25 0,-25 0,50 0,-24 0,24 24,0-24,49 25,50-25,0 0,50 0,50 0,24 0,50 25,-25-25,49 25,1 24,-25-49,0 25,-25 25,-25-50,-49 0,-75 0,-25 0,-49 0,-25-50,0 25,-25 25,25-49,-25 24,25 0,0 25,25-25,0 25,49-24,0 24,50 0,25-50,25 25,24 25,26 0,24-49,24 49,1 0,25-25,-1 25,26 0,-1 25,1-25,-26 0,26 49,-26-49,1 0,-25 0,0 0,-25 0,0 25,-50-25,25 0,-49 0,-25-25,-50 25,-49-49,-50 24,-25 25,0-50,-49 25,-26 25,1 0,0 0,0 0,-1 0,26 0,24 0,50 0,25 0,25 0,74-49,24 24,76-25,24 26,24 24,26-50,25 50,24-25,25 25,0 0,0 25,0-25,0 50,0-50,-49 24,-1 26,0-25,-49 24,-50-49,1 0,-26 25,-49-25,-50 0,-25-25,-49 25,-25 0,-25-49,-24 24,-26 25,1 0,-25-50,-25 50,0 50,24-50,1 25,49 24,1-49,24 25,50 25,24-25,51 24,-1-49,50 0,24 25,50-25,25 0,25 50,0-50,25 0,24 0,1 0,24 0,0 0,0 0,1 0,-1 0,0 0,0 0,0 0,1 0,-1 0,0 0,0 0,-24 0,24 0,0 0,-24 0,-1 0,1 0,-1 0,-24 0,-1 0,-24 0,0 0,0 0,-25 0,0 0,0 24,-25-24,0 25,-24-25,-26 0,-24 0,-25-25,-49 25,-26-24,1 24,-25-50,-1 25,-24 25,-25-74,1 74,-26-50,-24 25,24 25,-24-49,-1 24,1 25,24 0,-24 0,-1 0,1 0,-1 0,1 0,24 0,1 0,-26 0,25 0,1 0,-1 0,1 0,-1 0,0 0,25 25,1-25,-1 49,25-49,0 0,0 0,25 25,-1 25,26-50,-1 0,1 0,49 25,-24-25,73 49,1-49,0 0,25 0,24 0,1 0,-1 0,25 25,0-25,25 50,-24-50,24 0,0 0,0 24,0-24,25 25,-1 0,-24-25,25 25,0-25,25 49,-25-49,24 0,-24 25,25-25,-26 50,26-50,-25 0,0 0,0 0,-1 25,1-25,-25 0,25 0,0 0,0 49,-25-49,25 0,-50 0,25 0,0 25,-25-25,0 0,-24 50,-1-50,1 0,-26 0,-24 0,0 0,0 0,-25-50,-25 50,-25-25,1 25,-26 0,-24 0,0-49,-25 49,0-25,-25 25,0 0,0-50,-25 50,1 0,-26-25,26 25,-26 0,1 0,-1 0,1 0,-25 0,49 0,-24 0,-1 0,26 0,-1 25,-24-25,24 0,0 0,1 0,-1 50,0-50,26 0,-26 0,25 0,-25 0,26 0,-26-50,25 50,0 0,-24 0,24-25,0 25,0 0,0 0,25 0,0 0,0 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29:57.7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5060 10120,'0'0,"25"0,-25-49,25 49,24 0,-24 0,25 0,-1 0,26 49,-1-49,25 0,25 0,0 25,1 25,23-50,26 25,-25 24,24-49,26 25,-1 25,-24-26,24 26,1-50,-1 25,-24-25,24 49,-24-49,0 0,-1 25,-24-25,25 0,-25 0,24 0,-49 0,25 0,0 0,-25 0,25 0,-25 0,25 0,-25 50,0-50,0 0,-25 0,0-50,0 50,-24 0,-1 0,0 0,1 0,-25 0,-1 0,1 0,-25 0,-25 50,-25-50,0-50,-25 50,-24-25,-1 25,-24 0,-25-49,0 24,-25 25,1-74,-26 74,25-50,-49 25,24 25,0 0,-24 0,24 0,-24 0,-1 0,1 0,0 0,24 25,-24-25,24 50,25-50,0 24,0 26,1-50,24 0,0 25,0-25,-1 49,1-49,0 0,25 0,0 0,0 0,0 0,-1 0,26 0,0 0,24 0,0 0,1 0,-1 0,25 0,0 0,25 0,25 0,0 25,49-25,-24 50,25-50,-1 25,25 24,0-49,1 50,-1-25,25-25,25 24,-25 1,0 0,25-25,-1 0,1 25,0-25,25 0,-26 0,1 0,0 0,0-25,0 25,0 0,-1-25,1 25,0 0,0-25,-25 25,25 0,0 0,-1 0,-24 0,0 0,25 0,-25 0,0 25,0-25,0 0,0 0,-24 25,24-25,-25 25,0-25,-24 0,24 0,-25 25,1-25,-1 0,-24 0,-1-25,-24 25,0-25,0 0,-25 0,0 1,0-1,-25-25,-25 1,1 24,-26-50,26 75,-51-74,26 74,-25-74,-1 74,26-50,-25 25,0 25,-1-49,26 24,-25 25,24-50,1 50,0-25,-1 25,26 0,-26 0,26 25,-1-25,-25 0,26 50,-26-50,1 0,0 0,-26 25,1-25,-25 49,25-49,-25 0,0 0,0 0,-25 25,25-25,0 0,0 50,-25-50,25 0,-25 0,0 0,25 0,-24 0,24 24,0-24,0 0,0 0,0 0,24 50,-24-50,25 0,0 0,0 0,-1 0,26 0,-25 0,24 0,1 0,0 0,-1 0,1 0,24 0,-24 0,24 25,0-25,26 0,-26 0,25 0,0 0,1 0,-26 49,25-49,0 0,1 25,-1 25,25-50,-25 25,50-25,-25 49,25-49,24 0,-24 50,25-50,24 25,-24-25,24 24,-24-24,24 0,0 25,-24-25,0 0,-25 25,-1-25,-48 0,-26 0,0 0,-24 0,-1 0,1 0,0 0,-1 0,1 0,-1 0,26 0,-1-25,25 0,25 1,25-1,0-25,25 50,-1-49,26 24,-26-25,26 25,-51 25,26-49,-25 24,-25-25,0 26,-25 24,-25-50,1 25,-1 25,-24 0,24-49,1 49,-1 0,0-25,26 25,24 25,24-25,26 49,-25-49,24 25,-24 25,0-26,0 26,0-25,-1 24,1 26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0.62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21828 16495,'25'25,"-25"0,25 0,0-1,-1 1,1 0,0 0,25 24,-26-24,1 25,0-25,0 24,0-24,-1 25,-24-26,0 1,-24-50,-1 1,0-51,0 1,-24-1,-1 1,25 0,0-1,1 26,-1-1,25 25,0 0,25 25,-1 0,1 0,25 25,-25-25,24 50,1-25,-25 24,24 1,-24-25,0 24,0-24,-1 0,-24 0,0-1,-24 1,-1-25,-25 0,25-25,-24 1,-1-26,1 0,-1 1,0-1,26 25,-1-24,0 24,0-25,25 25,0 1,25 24,0-25,0 25,24 25,1-25,-1 49,1-24,0 25,-1-25,-24 24,0 26,0-26,-1 1,-24-1,-24 1,24-25,-25 0,-25-25,25 0,-24 0,-1-25,1 0,24-25,-25 1,25-1,1 25,-1 1,25-1,0 0,0 0,25 25,-1 0,26 50,0-25,-26 24,26 1,-25-1,0 26,-1-26,-24 51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3.82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5631 5035,'24'-24,"26"-1,24 0,51 0,-1-24,49 24,-24 25,49-25,1 25,-1 0,26 25,-1 0,-25-1,25 26,-24 0,-25-1,-75 1,0-1,-74-24,-50-25,-74 0,-25-25,-50 1,-24 24,-26-25,1 25,-25 0,0 25,25-1,-25 26,49-25,26 24,24 1,50-25,24 0,50-1,1 1,48-25,1 0,50-25,49 25,0 0,49-24,1 24,24 0,1 0,-1 0,1 24,-1 1,-24 0,-1 0,-24 24,-25-24,-24 0,-26 0,-49 0,-25-1,-25-24,-49 25,-1-50,-49 25,-25-24,-24 24,-1-25,0 0,1 25,24-25,0 25,25-25,25 1,49 24,25-50,1 0,48 26,1-51,50 26,24-1,25 0,25 26,24-26,-24 25,25 0,-25 1,-1 24,1 0,-50 0,1 0,-26 0,-49 0,-50 0,-24 0,-51 0,1 0,-50 0,0 0,-24 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5.1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6251 6375,'-149'-50,"-25"25,1-24,-26 24,-24-25,0 26,-50-1,25 25,-25-25,-25 50,50-25,-25 25,1 24,48-24,1 25,25-1,49 1,0-1,75 1,24-25,25 0,25-1,50-24,-1 0,75 0,50 0,25-24,24-1,25 0,0 0,50 0,-1 1,26 24,-1 0,-24 24,24 1,-24 0,-50 0,-25 0,-24-1,-75 1,-25-25,-50 0,-24 0,-50 0,-24-25,-50-24,-50 24,-25 0,-24 0,-26 1,1-1,-25 25,25 25,-50-25,25 24,-25 1,25 0,-25 0,50 24,0-24,24 25,26-25,24-1,25 1,49-25,51 0,48 0,26-25,49 1,50-26,0 25,0 0,49-24,25 24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5.29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6201 6449,'0'-25,"-25"1,-24-1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6.6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6871 7516,'50'-25,"24"0,25 25,50 0,0 0,24 0,-24 25,25 0,0 0,-26-1,-24-24,0 25,-24 0,-26-25,-49 25,-50 0,-25-25,-49 0,-50 0,1 0,-1 0,-25 0,0 24,1 1,49 0,0-25,49 25,1 0,49-25,25 24,50-24,49 0,25 25,25-25,49 25,-24 25,24-26,-24 26,-25-25,-25 0,-50 0,-49-1,-25 1,-50-25,-49 0,-25 0,-25 0,-24-25,-1 25,25-24,-24 24,24-25,25 0,49 25,1-25,49 0,25 0,50 1,-1-26,26 25,49 0,0 25,49-24,-24 48,25-24,-25 25,-75 0,1-25,-75 25,-25-25,-25 0,-49 0,-25 0,-25 0,25 0,0 0,25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22.5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4936 5904,'-570'0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7.6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9475 7565,'-24'0,"73"0,26 0,49 0,24 0,1 25,25 0,0 0,-1 0,1 24,-50-24,-25 0,-25-25,-49 0,-50 0,-49-25,-50 25,-50-25,-24 0,0 25,-51 25,51-25,0 25,-1-25,75 50,0-26,50 1,49-25,50 25,0 0,49-25,50 25,25-25,24 24,26 26,-1-25,26 25,-26-1,-49 1,-25-1,-50-24,-49-25,-50 0,-24 0,-51-25,-24 25,0-24,0-1,-24 0,23 25,1-25,50 25,0 0,24-25,25 25,50-24,0 24,49-25,25 25,25-25,1 25,48 25,1 0,-1-1,-24 1,0 25,-25-25,-50-25,-24 24,-50-24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7:59.6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2704 8930,'25'-50,"24"50,50 0,1 0,48 0,1 0,25 0,49 0,0-25,25 25,25 0,0 0,0 0,25 0,-50 0,24 0,1 0,0 0,-25 0,0 0,-24 0,-1-49,0 49,0 0,0 0,1 0,24 0,-25 49,25-24,-25 25,-24 24,-26-49,-24 25,-50-26,-24 26,-50-50,-1 0,-73 25,24-25,-49 0,-26 0,-24-25,0 25,-24 0,-26 0,0 0,-24-50,-25 26,-1 24,1-50,-25 50,-25-25,25 25,-49-50,24 50,-25-24,0 24,-24 0,49 0,-25 0,1 0,-1 0,50 24,-50 26,50-50,0 25,25 25,25-50,24 24,25 26,25-50,50 25,24-25,50 49,25-49,49 0,1 0,24 0,50 0,0 0,49 0,0 0,26-49,24 24,0 25,25 0,-1 0,26 0,-25 0,25 0,-25 0,24 0,-24 25,0-25,25 49,-50-49,24 0,-24 25,-24-25,-51 0,1 0,-25 0,-25 0,25-25,-25 50,-25-25,0 0,-24 0,-26 0,1-25,-25 25,-50 0,0 0,-49 0,-1 0,-49 0,0-49,-25 49,0-25,-49 25,24-50,-49 50,0-24,-25 24,0 0,0-50,-50 50,25 0,-24 0,-1 0,25 0,-25 50,26-50,23 24,1 26,25-50,0 25,49 24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8:10.8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9723 11460,'-49'0,"-26"-25,-24 25,0-25,-25 25,-25-25,0 25,-24-24,-26 24,1-25,-1 25,-24 25,25-25,-26 24,-24-24,25 25,25 25,-1-25,26-1,24 1,25 0,25 0,-1-25,76 0,-1 0,50 0,24-25,26 0,24 0,25-24,25 24,24 0,1 0,49 25,25-24,-25 24,25 0,1 24,-1 1,0 0,0 25,-25-1,0 1,-24-1,-26 1,-24 0,-25-1,-74-24,-1 0,-74 0,-24-25,-26-25,-49 25,-24-25,-26 0,-24 0,-26 1,-24-1,-25 0,1 25,-1 0,0 25,25-25,25 25,-1-1,51 1,24 0,50 0,24 0,50-25,1 0,24 24,24-48,26 24,24 0,50-25,0 0,25 0,0 0,25-24,24 24,1 0,-1 25,25-25,25 25,-24 25,-1 0,0 0,-24 24,-26-24,1 0,-50 0,-25 0,-49-1,-1-24,-98-24,-26-26,-49 25,-49-24,-1-1,0 25,-49 0,0-24,0 24,-25 0,-1 0,1 1,0 24,0 0,0 0,25 24,25-24,24 25,25-25,0 25,50-25,25 25,24-25,50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8:11.7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4390 12601,'50'0,"0"0,-50-25,-50 0,-49 0,-25 1,-50-1,1 0,-26 0,1 25,-1 25,26 0,-1 0,25-1,50 26,24-25,51 0,24-1,24-24,51 25,49-25,50 0,24 25,0-25,26 25,-1 0,-25-1,1-24,-50 25,-1-25,-73 0,-26 0,-49-25,-24 1,-51-26,-49 25,-25 0,-24 25,-26 0,26 25,-1 0,-24 25,24-1,0 1,26 24,24 1,24-1,26-24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8:23.15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6300 10220,'0'-25,"25"25,25-50,49 25,25 25,50-49,24 24,25 25,1 0,48 0,1 0,0 74,0-49,-25 25,-25 24,-49-49,-25 25,-50-26,-49 26,-50-50,-75 0,-49 0,-25-50,-49 26,-50 24,0-50,-50 25,0 25,-24 0,24 25,1 25,49-26,24 26,51-50,49 25,74 24,25-49,50 0,25 0,74-49,25 24,49 25,50 0,0-50,25 50,0 50,24-50,-24 25,-25 24,0-49,-24 25,-51 25,-49-25,-24-25,-26 0,-49 0,-50 49,0-98,-49 49,-25-25,-50 25,0 0,-50 0,-24 0,25 0,-25 0,-1 0,26 0,-25 25,24 24,26-49,24 0,25 50,24-50,51 0,24 0,75 0,24-50,25 50,25 0,25 0,25 0,-1 0,26 0,-1 0,26 0,-1 75,0-51,0 26,-49-25,-25 0,-50-1,-49-48,-50-1,-25 0,-50 0,-24-24,-25 24,-50-25,-24-24,0 24,-50 25,24-24,-24 24,25 25,-25 0,25-50,24 50,26-24,49 24,0 0,74 0,50-50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1:58:24.66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2555 11361,'0'-25,"49"0,26 25,24-25,0 25,50 0,-25 0,25 25,-25 0,0 0,-50-1,-24 1,-25-25,-75 25,1 0,-75-25,0 25,-25-25,-25 24,1 1,24 0,0 0,25 0,49-25,26 24,24-24,50 25,24-25,51 0,24 0,25 25,49 0,-49 24,0 1,-1 0,-48-26,-26 26,-24-25,-75 0,0-1,-74-24,0 0,-25 0,0 0,0 0,0 0,0 0,49 0,25 0,26 0,24-24,24 24,26-25,49 25,25 0,25 0,25 0,-1 25,1-25,-50 24,-74-48,-25-1,-50 0,-25-25,-74 1,0-1,-25 1,0-1,1 0,-1 26,50-1,-1 0,51 0,24 0,50 1,-1-1,51 0,24 25,25 0,25 0,0 25,-50 0,-25-25,-98 0,-26 0,-74-25,0 25,-50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1:29.44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5531 5135,'25'-25,"25"-25,24 25,25 1,50-1,0 0,25 0,24 0,1 25,-1-24,1 24,-26 24,1-24,-25 25,-25-25,0 25,-50 0,-24-25,-1 25,-24-1,-25 1,-50 0,1 0,-26 0,-24-1,-50 1,1 0,-26-25,0 25,-24 0,-1-1,1 1,24 0,26 0,48 0,1-1,50-24,123-24,25-1,25 0,25 25,25-25,24 0,25 25,1 0,-26 25,25 0,-49 0,-1 0,-24-1,-25 26,-49-50,-50 0,-25 25,-25-50,-25 25,-49-25,-25 25,-25-25,0 1,-49-1,24 25,-24-25,-1 25,1-25,-1 25,26 0,24 25,25-25,0 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1:31.0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6152 6176,'-100'-24,"-24"-1,0 0,0 0,0 0,-25 1,1-1,-1 25,0-25,-25 0,1 0,-1 25,25 0,-49-24,49 24,-25 0,1 24,-1-24,0 0,26 25,24-25,-25 25,25 0,24 0,1-1,0 1,49 0,1 0,24 0,25-1,0 1,25 0,24-25,26 25,24-25,0 25,50-25,0 0,0 0,24 0,26 0,-1 24,26-24,-26 0,25 0,0 0,1 0,-26 25,1-25,-1 25,0-25,1 25,-25 0,-1-25,-24 24,0 1,0 0,-25-25,-25 25,-25-25,1 25,-50-25,-25-25,-50 0,0 0,-49 0,0 1,0-26,-50 25,25 0,-50-24,25 24,-24-25,-1 26,-24-1,24 0,-24 0,-1 0,1 25,-1-24,1 24,-1 0,1 24,-1-24,26 25,-26 0,26 0,24 0,0-1,0 26,25-25,25 0,25-1,-1 1,26-25,24 25,50-25,-1 0,51 0,24-25,25 0,25 1,0-1,49-25,1 25,-1-24,50 24,0 0,25 0,-25 1,50-1,-25 25,-1 0,1 25,-25-25,0 24,-24 1,-51 0,1 0,-25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1:34.31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6846 7293,'25'0,"25"0,-1 0,26 0,-1 0,25-25,0 25,1 0,48-25,1 25,25-25,0 25,-1-25,26 25,24-24,0 24,25-25,0 25,-25 0,50-25,-49 25,24 0,0 0,-25 25,25-25,-25 25,-24-25,-1 24,-24 1,-1 0,-49 0,-24-25,-1 25,-25-25,-24 0,-50 24,-25 1,0-25,-49 0,-1 25,-24-25,-25 0,-25 0,-24 0,-1 0,-24 0,-1-25,-24 25,0 0,-1-25,1 25,-25 0,25 0,-25 0,25 0,-1 0,1 25,25-25,-1 0,1 25,24 0,0-25,1 25,24-1,25-24,0 25,25 0,24 0,1 0,0-1,49-24,25 25,0 0,49 0,1-25,24 0,50 0,-24 0,48 0,1 0,25-25,49 25,-24 0,49-25,-25 25,50-25,0 25,-1 0,26 25,-25-25,0 0,0 25,-25 0,-25-25,0 25,-24-1,-51-24,-24 25,0-25,-49 0,-1 0,-49 0,0 0,-50-25,-49 25,24 0,-49-24,-25 24,-25-25,25 25,-50 0,1-25,-26 25,-24-25,0 25,0 0,-1-25,-24 25,-25 0,25 0,-24 0,-1 25,25-25,0 25,24 0,1 0,49-1,1 1,24 0,50-25,0 25,49-25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1:36.86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5804 8434,'-25'0,"25"-25,-24 25,48 0,26-50,0 50,24 0,25 0,50 0,-25 0,25 0,25 0,-1 0,26 0,-1 0,1 50,-1-50,25 0,1 0,-1 0,0 0,0 25,25-25,-24 49,-1-49,0 0,0 25,1 25,-1-50,-25 24,1 26,-26-25,1 24,-50-24,25 25,-25-25,-25 24,-25 26,-49-75,0 0,-25 24,-25-24,-49 0,-1-24,-24 24,-25-50,-25 25,-24-24,-1 24,-24 25,-1-75,-24 75,0-49,24 24,-49 25,25-50,-25 26,0 24,0 0,0 0,0 0,0 0,0 0,0 0,24 24,1 26,25-50,24 74,0-74,50 25,0 25,0-25,50 24,49-49,25 25,50-25,24 50,25-50,50 0,-25 0,50 0,-1 0,26 0,-1 0,26-50,24 50,-25-25,25 25,-25 0,25 0,-25 0,1-49,-1 49,0 0,-24-25,24 25,-25 0,1 25,-26-25,1 0,0 49,-26-49,-24 0,0 25,-24 25,-26-50,-24 24,-1-24,-49 50,-24-50,-26 0,0 0,-24 0,-25 25,-25-25,0 0,-25 0,0-25,-49 25,24 0,-49-50,-1 26,-24 24,0-50,25 50,0-25,0 25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27.0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2927 6077,'25'0,"0"0,-1-25,1 25,25 0,-25 0,24-24,1 24,-25 0,24 0,1 0,-25-25,24 25,1 0,-25 0,24 0,1 0,-1 0,-24 0,25 0,0 0,-26 0,1 0,25 0,-25 0,-1 0,1 0,25 0,-25 0,-1 0,26 0,-25 0,24 0,-24 0,0 0,25 0,-26 0,1 0,25 0,-25 0,24 0,-24 0,25 0,-26 0,26 0,0 0,-26 0,1 0,25 0,-25 0,-1 0,1 25,0-25,0 0,0 0,0 0,-1 0,1 0,0 0,0 0,0 0,-1 0,1-25,0 25,0 0,0 0,-1 0,1 0,0 0,0 0,0 0,-1 0,1 0,0 0,0 0,0 0,-1 0,1 0,0 0,0 0,0 0,-1 0,1 0,0 0,0 0,0 0,-1 0,1 0,0 0,0 0,0 0,-25-25,24 25,1 0,0 0,0 0,0 0,0 0,-25-25,24 25,1 0,0 0,0 0,0 0,-1 0,1 0,0 0,0 0,0 0,-1 0,1 25,0-25,0 0,-25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1:38.1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9674,'25'0,"0"0,24 0,26 0,24 0,0 0,50 0,-25 0,0 0,0 0,-50 0,1 0,-25 0,-75 0,-50 0,-24 0,-25-50,-25 50,0-25,1 25,-26 0,25 0,25 0,25 0,24 0,26 0,24 0,50 0,0 0,49 0,50 0,0 25,25 25,25-25,-26 24,26 26,0-1,-26 0,-23 1,-51-1,-49 1,-25-75,-50 25,-24 24,-26-49,-24 0,0 0,0 0,25 0,-25-49,50 49,-1 0,26-25,24 25,25 0,25-50,24 25,26 25,24 0,25 0,0 0,0 0,-25-49,-24 49,-26-25,-49 25,-25-50,-24 25,-26-24,-24 24,-25 25,0-50,0 26,0 24,25 0,25-50,-1 50,25 0,26 0,24-25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1:40.9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4341 9550,'25'0,"24"0,26 0,-1 0,0 0,26 0,-1 0,0 0,25 0,0 0,0-25,25 25,0 0,-25 0,50 0,-26 0,1 0,0 0,25 0,-1 0,-24 0,25 0,-1 0,-24 0,0 0,0 0,0 0,-1 0,26 0,-25 0,0 25,24-25,-24 0,25 0,-25 0,24 49,-24-49,25 0,-25 25,24 25,-24-50,25 74,-25-74,-25 25,0 25,0-50,-25 24,0 26,0-50,-24 25,-1 24,-49-49,25 0,-75 0,-25 0,0 0,1 0,-50 0,-1-49,-24 24,0 25,-24-50,-1 26,-25-26,-24 25,24 25,-24-49,-1 24,1 25,-26-50,26 50,0-25,-1 25,1 0,24 0,-24 0,24 25,-24-25,24 50,0-50,1 0,-1 0,0 25,1-25,-1 49,1-49,24 0,-25 25,50-25,-25 50,25-50,25 0,-25 0,50 24,-26-24,51 50,-26-50,26 0,24 0,50 0,-1 0,51 0,-1-50,50 50,0 0,25-24,25 24,-1 0,26 0,24 0,0 0,25 0,0 0,1 0,-1 0,-25 0,25 0,-50 0,26 0,-1 24,-25-24,1 50,-1-50,-24 0,24 0,-24 25,-1 24,1-49,0 25,-25 25,-1-25,1 24,-50-49,1 0,-1 25,-25-25,1 50,-26-50,1 0,-25 0,-50 0,0 0,-25 0,-24 0,24 0,-49 0,0 0,-25 0,25 0,-50 0,25-50,-25 50,0-25,-24 25,24 0,-25 0,1-49,-1 49,0-25,1 25,-26 0,26-50,-1 25,0 25,1 0,-1-49,0 49,26 0,-26 0,25-25,0 25,-24 0,24 0,-25 0,25 0,1 0,24 0,-25 0,25 0,0 0,0 0,24 0,1 0,0 0,0 0,24 0,1 0,-1 0,1 0,0 0,-1 25,26-25,-1 0,0-25,26 25,-1 0,0 0,0 0,0 0,25-50,-24 26,24 24,0-50,0 25,0-49,24 24,-24 25,25-49,0 24,25 26,-1-26,1 25,24-24,1 24,24 25,0 0,0 0,1 0,-1 25,-50 24,1-49,-25 25,0 25,-25-1,-25 1,0 24,0-24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03.4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23788 11187,'24'0,"-24"25,0-25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15.5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6846 5854,'-25'0,"25"-25,0 0,25 25,0-25,25 25,-1-24,26 24,-1-25,50 25,25 0,-25-25,49 25,-24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15.9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8855 5879,'-223'0,"25"25,-50-25,24 24,-24 26,25-25,25 24,-1-24,75 25,25-25,24 24,51-49,24 25,49-25,26 0,49-25,49 25,26-25,-1 25,25-24,1 24,-1 0,0 0,-24 0,-26 0,1 0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16.54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9376 6176,'-99'0,"-25"-24,-50-1,25 0,-24 0,-1-24,1 24,24-25,25 25,24-24,26 24,49-25,0 1,50-1,50 0,24 26,50-26,24 50,1-25,24 50,1-25,-25 25,-1 24,-24 1,-50-25,-24 0,-75-1,-25 1,-25-25,-49 0,-25 0,-25-25,-25 25,1-24,-1 24,25-25,1 25,24-25,24 25,26-25,99 25,24 25,75-25,0 50,25-26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17.9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2480 6672,'25'0,"25"-24,24 24,26 0,24-25,24 0,1 25,50-25,-1 25,25-25,1 25,24 0,24 25,1 0,-25 0,25 0,-50-1,1 1,-51 0,-24 0,-25 0,-25-1,-24 1,-50-25,-75 0,-24 0,-50-25,-25 25,-25-24,-24-1,-26 25,1 0,-25-25,-25 25,25 25,-25-25,25 25,0-25,25 24,25 1,24-25,0 25,50-25,25 25,49-25,26 0,48 0,1 0,75 0,24-25,24 25,51 0,-26-25,51 25,-1 0,0 25,50-25,-25 25,25 0,-25 24,0 1,-25 0,-24-26,-26 26,-73-25,-1-25,-74 0,-25-25,-25 25,-50-50,-49 1,0-1,-49 25,-1-24,-24-1,-1 25,-24 0,0 1,-1-1,1 0,-25 25,50 25,-26-25,51 25,-1-1,25 1,25 0,25 0,0 0,49 0,1-1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20.3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6896 7466,'0'-49,"25"24,49 25,25-25,25 25,25 0,25-25,49 25,-25 0,50 0,0 0,50 0,-25 25,0 0,24 0,-24-1,-25 1,0 0,0 25,-24-26,-1 26,-49 0,-26-26,1 1,-50 0,-49-25,-25 0,0-25,-50 25,-25 0,-24 0,-25 0,-25 0,-50-25,0 25,-49 0,0-24,-25 24,-50-25,25 25,-24-25,24 25,-50 0,50 0,1 0,-1 0,25 0,24 0,1 0,25 0,24 0,25 0,50 25,25-25,49 0,50 0,24 0,75 0,25 0,25 0,24 0,25-25,25 25,25 25,25-25,0 0,24 25,-24-1,-1 1,-24-25,-25 25,0 0,-24 0,-26-1,-24 1,-50-25,0 0,-50 0,-49-25,0 25,0 0,-50 25,0-25,-49 25,-26-25,-24 0,-49 0,-1 0,-49-25,0 25,-1 25,-24-25,0 0,0 0,-25 25,25-25,0 25,25-1,0-24,24 25,50 0,1-25,48 25,26-25,24 0,26 0,48 0,26-25,24 25,26-25,-1 0,50 25,24-24,1-1,0 25,24 0,0 0,26 0,-1 25,0-1,-24 1,-51 0,-24 0,-49 0,-26-50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21.7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4961 8334,'-149'0,"-25"0,1 0,-26 0,1 0,0 25,-1 25,1-50,-1 74,26-74,24 75,-25-51,50 26,25 24,24-49,26 25,49-50,25 0,49 0,25 0,50 0,25 0,24 0,25-50,1 25,49 25,-1 0,1 0,0 0,0 0,-50 25,0 25,-49-50,-50 0,-50 0,-49-50,-50 50,1-25,-51 25,-74-74,-24 74,-26-74,1 74,-50-50,25 50,-25 0,0 0,24 0,1 0,0 50,49-50,50 0,75 0,24 0,25-50,25 25,49 25,50-49,50 24,-1 25,51-50,-26 50,50 0,-25 0,25 50,-24-25,-1 49,-25-24,-24 24,-75-49,0 24,-74-24,-75-25,-24-25,-50-24,-50 24,-49-49,0-1,-25 26,-50 24,1-50,-51 75,26 0,-1 0,1 0,49 75,50-75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25.7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6201 9178,'25'0,"25"0,-1 49,26-49,-1 0,25 0,25 0,0 0,0 0,0 0,25 0,0 25,0-25,24 0,-24 50,25-50,-25 0,24 0,-24 25,25 24,-25-49,-1 25,-73 25,24-50,-74 0,0 24,-25 1,-25 0,-49-25,-1 25,-49 24,-25-49,0 0,-49 0,0 0,-26 0,-24 0,25 0,0 0,0 0,24-49,50 49,0 0,50 0,50 0,-1 0,50-25,25 25,24-25,26 25,49 0,0 0,25 0,24 0,26 25,-26 0,26 24,-1-49,1 25,-1 25,-24 24,-25-74,-25 25,-50 25,-24-50,-75 0,-50 0,-24 0,-25 0,-25-50,1 50,-26 0,0 0,1 50,-26-50,26 0,24 0,0 0,25 0,25 24,-1-24,51 0,24 0,25-24,25 24,24 0,26-50,-1 25,26 25,24 0,24 0,26-49,-25 49,49 0,1 0,24 0,-25 49,26-49,-1 0,-25 0,1 0,-1 0,-24 0,-25 0,-1 0,-24 0,25 0,-25 0,-24-49,-1 49,-25-25,-24 25,-1 0,1 0,-25 0,0 0,-75 0,-24 0,-26-50,-48 25,-1-24,-50 24,1 0,-1 0,-24 1,25 24,-1 0,1 0,24 0,75 0,0 0,74 0,75-50,49 25,25 25,25 0,24-49,26 49,24 0,0 0,-24 0,-1 0,1 49,-26-49,-24 0,-25 0,-25 0,-49 0,-1-49,-49 24,-49 25,-26 0,1-50,-50 50,0-25,-25 25,0 0,-24 0,24 0,0 0,0 0,50 0,0 25,24-25,51 50,73-50,50 0,25 0,25 25,50-25,-26 49,51-24,-51 25,26-50,-75 24,0 1,-50-25,-49-25,0 25,-50-24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28.8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8657 6028,'25'0,"-25"-25,24 25,1 0,25 0,-25 0,24-25,-24 25,25 0,-1 0,-24 0,25 0,-1 0,1 0,0 0,-1 0,1 0,-1 0,1 0,24 0,-24 0,0 0,24 0,-24 0,-1 0,26 0,-26 0,1 0,-1 0,26 0,-25 0,-1 0,1 25,-1-25,1 0,0 0,-1 0,1 0,-1 0,1 0,0 25,-26-25,26 0,-25 0,24 0,-24 0,0 0,0 0,0 0,-1 0,1 0,0-25,0 25,0 0,-1 0,1 0,0 0,0 0,0 0,-1 0,-24 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28.68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5333 10269,'-25'0,"0"0,25 0,25 0,0 0,25 0,-1 0,26 0,-1 0,25 0,0 0,1 0,24 0,25 25,-1-25,1 50,50-50,-26 74,26-74,-26 74,-24-74,0 25,-25 25,-25-50,0 25,-49 24,0-49,-26 0,-48 0,-1 0,-50 0,1 0,-25 0,-25 0,0 0,-25-49,0 49,-24 0,24 0,-25 0,0 0,1 0,-1 49,1-49,48 0,1 0,50 50,24-50,50 25,25-1,50-24,-1 0,50 25,0-25,50 0,-25 0,24 0,1 0,-1 25,-24-25,0 0,0 25,-25-25,-50 0,26 25,-26-25,-49 0,0 0,-25-25,-50 25,-24-25,-26 0,1 25,-50-25,1 1,-1-1,-25 25,25 0,0-50,1 50,24 0,0 0,49 50,1-50,123-50,51 50,24 0,24 0,26-49,0 49,-1 0,1 0,-50 0,25 49,-25-49,-50 0,25 0,-49 0,0 0,-50-49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33.0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6474 10344,'25'0,"74"0,50 0,0 0,24 0,26 0,-1 0,1 0,-1 24,1-24,-1 0,0 0,1 0,-26-24,1 24,0-50,-25 25,-1 25,1-49,0 24,0 25,-25-50,25 25,0 25,-1 0,-24 0,25 25,-25 25,-25-50,25 25,-24 24,-26-24,1 25,-1 24,-24 0,-1 1,-24-50,-25 24,0 26,-50-26,1-24,-26 0,-24 0,-25-25,0 0,-25-25,-49 0,-1 0,-24-24,0 24,-25-25,0 50,0-49,0 24,0 25,0 0,0 0,24 0,1 0,49 0,26 25,-1-25,50 49,24-49,50 0,1 0,48 50,1-50,50 25,24-25,25 0,25 0,24 0,26 0,24 0,0 24,0-24,1 25,24 0,-25-25,0 25,-24 0,-1-1,1 1,-26 0,-24 0,-25 0,-25-25,-24 0,-26-50,-24 25,0 0,-25 1,-25-1,0 0,-24-25,-26 26,-24-51,-50 75,-24-74,-1 74,-25-75,1 75,-25 0,0-49,-25 49,-1 0,1 49,50-49,24 0,26 0,73 25,25-25,75 0,50-25,49 25,25 0,24-49,26 49,-1-25,25 25,1 0,-1 0,0 0,0 0,-49 0,24 0,-49 25,25 24,-25-49,-25 0,-25 25,-50-50,1 25,-25 0,-25 0,-25 0,-25-49,-24 49,-25-25,0 25,-1 0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35.4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5407 11361,'25'-25,"0"25,0 0,0-25,24 25,1 0,-1 0,26 0,-1 0,26 0,-1 0,0 0,25 0,-25 0,25 0,0 0,0 0,25 25,-25-25,50 0,-25 0,-1 0,1 25,0-25,25 0,-25 0,-1 24,26-24,-25 0,0 0,24 0,-24 25,0-25,0 0,0 0,-25 0,0 0,0 0,0 0,0 0,-25 0,0 0,0 0,1 0,-1 0,0 0,-25 0,26 0,-26 25,-24-25,24 0,-24 0,-1 0,-24 0,0 0,0 0,-50-25,-25 25,1 0,-1-25,-49 1,24-1,-49 0,0-25,0 26,-24-26,-1 25,-25-25,0 26,1-1,-26-25,1 25,0 1,-1-1,-24 25,24-25,-24 25,0 0,24 0,-24 0,25 0,-1 25,-24-25,25 25,-1-25,1 24,24 1,25 0,1 25,23-26,26 1,50 25,-1 0,50-26,0 26,50-25,-1 0,50-25,26 24,-1-24,24 25,1-25,0 0,25 25,-1-25,26 0,-1 0,25-25,25 50,-49-25,24-25,-24 25,-1 0,0 0,1 0,24 0,-24 25,-1-25,0 25,-24 0,0-25,-25 24,-1-24,-24 25,0 0,-24-25,-1 25,0-25,-49 25,24-25,-49 0,0 0,-25 24,-25-24,0 25,-25-25,1 0,-26 0,-24 0,-25-25,0 1,-25 24,1-25,-26 0,0 25,1-25,-26 0,26 1,-26 24,1-25,-26 0,26 0,0 25,-26 0,51 0,-1 0,0 25,26 0,-26-25,25 25,0-1,25 1,-25 0,1 0,48 0,-24-25,25 24,25 1,-1 0,1 0,24-25,1 25,24-25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05:37.5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2977 12254,'-25'0,"74"0,26-25,24 25,25 0,25-25,24 0,26 25,24 0,0-25,25 25,0 0,25 0,25 25,-25-25,0 25,-25-25,0 0,-25 0,0 25,-24-25,-1 0,-24 0,-1-25,1 25,-50 0,25 0,-25 0,0-25,0 50,-25-25,25 25,-25-25,1 25,-26-25,0 0,1 0,-25 24,-1-24,-24 0,0 25,-50 0,0-25,-49-25,-26 0,1 1,-25-1,-49 0,24-25,-50 25,1 1,-25-26,-1 25,-24 0,0 1,-25 24,1-25,-1 25,0 0,0-25,0 50,0-25,25 25,0-25,25 24,0-24,0 25,24-25,25 25,1-25,24 0,25 0,0 0,50 0,-1 0,50-25,1 25,48 0,51 0,-1 0,25 0,1 0,48 0,1 25,0-25,50 25,-26-25,26 25,-1-1,25-24,-24 25,24 0,-25 0,26-25,-1 25,0 0,0-1,-24 1,24 0,-25 0,1-25,-1 25,1-25,-26 24,1-24,24 0,-24 0,0 0,-1-24,-24 24,25-25,-25 25,0-25,-1 0,-24 25,25-49,-50 24,25 0,-24 0,-1 0,0 0,0 25,-24-24,24 24,-25 0,-24 0,0 0,-1 0,-24 0,-25 24,-25 1,0-25,-24 25,-1-25,-24 0,-1 0,-24 0,-25-25,0 25,0-25,-25 1,0-26,-24 25,-1 0,0 1,-24-26,24 25,1 0,-26 25,26-24,-26 24,26 0,-1-25,-24 25,24 25,25-25,-25 24,26 1,-1 0,25 0,0 0,-25-1,25 1,0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49:08.781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0 43,'0'0,"25"0,-25 0,25 0,-25 0,49 0,-24 0,-25 0,0-21,0 21,25 0,-1 0,-24 0,25 0,0 0,-25 0,24 0,1 0,-25 0,25 0,-1 0,1 0,0 0,0 0,-25 0,24 0,50 0,-49 0,0 0,-1 0,-24 0,25 0,0 0,0 0,-25 0,24 0,-24 0,0 0,25 0,-25 0,0 0,0 21,0-21,25 0,-25 0,0 21,0-21,0 22,0-22,0 21,0-21,0 22,0-1,0-21,0 21,-25-21,0 22,25-22,-24 0,-26 0,-24 0,74 0,-25 0,25 0,-24 0,24 0,-25 0,-49 0,49 0,0 0,1 0,24 0,-25 0,0 0,25 0,-24 0,-1 0,25 0,-25 0,25 0,-24 0,24 0,-25 0,25-22,0 1,-50 21,50-21,-24 21,-1 0,25-22,0 22,25 0,-25 0,24 0,-24 0,25 0,-25 0,25 0,0 0,-25 0,24 22,-24-22,25 0,-25 0,0 0,25 0,-25 0,24 0,1 0,74 0,24 0,1 0,-75 21,-24-21,0 0,-25 0,0 21,0-21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49:17.04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6 98,'0'0,"24"0,-24 0,25 0,-25 0,0-24,0-1,0 25,0-24,0 0,0 24,24 0,-24 0,25 0,-25 0,24 0,-24 0,49 0,-24 0,-1 0,-24 0,25 0,-1 0,-24 0,24 0,1 0,-1 0,1 0,-25 0,0 0,24 0,-24 0,25 0,-25 24,24-24,-24 0,0 0,0 24,25-24,-25 0,0 25,24-25,-24 24,24-24,-24 0,0 0,0 0,0 24,25-24,-25 0,0 0,0 0,0 0,24 0,-24 0,0 0,0 0,25 0,-25 0,0 0,0 0,0 0,24 0,-24 0,0 24,0-24,0 24,0-24,0 0,0 0,0 0,0 25,0-25,0 24,0-24,0 24,0-24,0 24,0 0,-24-24,-1 25,-24-25,-24 0,73 0,-24 0,-1 0,1 0,24 0,-25 0,25 0,-24 0,-1 0,1 0,0-25,24 1,-74 24,1-24,48 24,25 0,-24 0,24 0,-25 0,25-24,-24 24,24-24,0-1,0 25,0-24,0 24,0-24,0 24,0-24,0 24,24 0,-24 0,25 0,-25 0,24 0,1 0,24 24,-25 0,1-24,-25 24,0-24,24 0,-24 0,25 0,-25 0,24 0,-24 0,24 0,1 0,-25 0,24 0,-24 0,0 0,25 0,-1 0,-24 0,25 0,48 0,-24 0,-25 0,1 0,-25 0,24 0,-24 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49:27.98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52 0,'0'0,"25"0,-25 0,25 24,-25-24,0 0,0 0,25 0,-1 0,-24 0,25 0,0 0,-25 0,74 0,-49 24,0-24,-1 0,1 0,-25 0,25 0,0 0,-1 0,-24 0,25 0,25 0,-25 0,-25 0,24 0,1 0,-25 0,25 0,-25 0,0 0,25 0,-25 0,0 0,0 24,0-24,0 23,0-23,0 24,0-24,0 24,0 0,0-24,0 24,0-24,-25 0,0 0,25 0,-25 0,25 0,-24 0,24 0,-25 0,25 0,-25 0,25 0,-25 0,0 0,1 0,24 0,-25 0,0 0,25 0,-25 0,1 0,24 0,0 0,-25 24,0-24,25 0,0 0,-25 23,1-23,-26 0,50-23,-25-1,25 24,0-24,-24 24,-1 0,0 0,0 0,0 0,25 0,-24 0,24-24,0 0,0 24,0-24,0 24,24 0,-24 0,25 0,-25 0,25 0,-25 0,25 0,0 0,-1 0,-24 0,25 0,0 0,-25 0,0 0,25 0,-25 0,0 0,49 0,-24 24,0-24,-1 0,-24 24,25-24,-25 0,25 0,0 0,-1 0,-24 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49:45.765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0 149,'0'0,"25"0,0 0,-25 0,24 0,-24 0,0 0,25 0,-25 0,25 0,0 0,0 0,-1 0,-24 0,25 0,0 0,0 0,-1 0,1 0,0 0,-25 0,25 0,-25 0,24 0,1 0,0 0,24 0,-24 0,0 0,-25 0,25 0,-1 0,-24 0,0-24,0 0,0 24,-24 0,24-24,0 0,0 24,-25-24,25 24,-25 0,25-23,-25 23,1 0,24 0,-25 0,25 0,-25 23,0-23,25 0,-24 24,-1-24,25 0,-25 0,-24 0,-1 0,50 0,-25 0,1 0,24 0,-25 0,25 0,-25 0,25 0,-25 0,0 0,25 0,-24 0,-1 0,25 0,-25 0,25 0,0 0,25 0,-25 0,25 0,24 0,-49 0,25 0,-25 0,25 0,0 0,-25 0,24 0,-24 0,25 0,-25 0,25 0,0 0,-25 0,24 0,-24 0,25-24,-25 24,0-23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22:52:35.656"/>
    </inkml:context>
    <inkml:brush xml:id="br0">
      <inkml:brushProperty name="width" value="0.09701" units="cm"/>
      <inkml:brushProperty name="height" value="0.09701" units="cm"/>
      <inkml:brushProperty name="fitToCurve" value="1"/>
    </inkml:brush>
  </inkml:definitions>
  <inkml:trace contextRef="#ctx0" brushRef="#br0">0 0,'99'24,"174"51,0 24,-124-25,-1-49,-98 0,-25 0,24-1,100 1,149 74,-50-24,-50-1,50-24,-50-26,0-24,-74 0,25 0,0 0,-50 0,-49 25,-50-25,49 0,-24 0,0 0,24 0,1 0,-50 0,50 0,24 0,-24 0,24 25,-24 0,-26-25,26 25,-25-25,49 24,-49-24,0 0,-1 0,1 25,-25-25,25 0,-25 0,25 0,0 0,-25 0,0 0,0 0,0 0,-25 0,-74-99,-75-50,-49-74,149 149,49-50,25 124,0 0,0 25</inkml:trace>
  <inkml:trace contextRef="#ctx0" brushRef="#br0" timeOffset="3406">4091 941,'0'-24,"0"-1,-25 25,0 0,1 0,24 0,-50 0,-24 99,24-49,25-26,1 26,-1-50,0 50,25-50,-25 24,0 1,-99 49,100-24,-26-25,50-25,-25 25,0-25,25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38.5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5209 5110,'-25'-25,"25"0,0 0,25 25,25 0,-1-24,26 24,24 0,50-25,-1 25,26-25,25 0,24 25,0-25,50 25,-25 0,25 0,0 0,-1 25,26-25,-25 25,0 0,0 0,24-1,-49 1,-24 0,24 0,-50-25,1 25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0.2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2828 6796,'-25'0,"50"0,0 0,-1 0,1-24,25 24,-1 0,-24 0,25 0,24 0,-24-25,-1 25,26 0,-26 0,26 0,-1-25,1 25,-1 0,1 0,-1 0,0 0,26 0,-26 0,0 0,1 0,-1-25,1 25,-1 0,-24 0,24 0,0 0,-24 0,24 0,-24 0,0 0,-1 25,1-25,0-25,-26 25,1 0,-25 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39.5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7293 5283,'-174'-24,"25"24,0 0,0 0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41.3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5432 5333,'0'-25,"25"25,0 0,24 0,26 0,-1 0,25 0,-24 0,24 0,0-25,25 25,-24 0,24 0,0-24,0 24,0 0,0 0,0 0,0 0,25 0,-25 0,0-25,0 25,0 0,-25 0,25 0,0 0,-25 0,25 0,-25 0,25 0,0 0,0 25,0-25,1 0,-26 24,25-24,0 0,-25 0,25 25,0-25,0 0,0 0,-25 0,25 0,0 0,-24 0,-1 0,25 0,-25 0,-25-25,26 25,-26-24,0 24,1 0,-1 0,-24 24,24-24,-24 0,-25 0,-75 0,1 0,-26 0,1-24,-26 24,-24-25,0 25,-24-25,-1 25,-25 0,1 25,-51-25,1 25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42.5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5779 6152,'-49'-25,"-26"25,1-25,-50 0,25 0,-50 1,0-1,-24 0,-1 0,0 25,-24-25,-1 25,26 0,-26 0,1 0,24 25,1-25,-1 25,25 0,25 0,0-1,50 26,-26-25,76 0,-26-1,50 1,25 0,0 0,24 0,50-25,1 24,24-24,25 0,-1-24,26 24,24-25,26 25,-26 0,25-25,25 25,-24-25,-1 25,0 0,0 0,-24 0,-1 0,-24 0,-25 0,-25 0,-25 0,0 25,-49-25,-50 25,-25 0,-25-25,-24 24,-50-24,-25 0,0 0,-24 0,-26 0,1 0,-25 25,-1-25,1 0,0 0,24 25,1-25,0 0,-1 25,25-25,26 0,-1 0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44.1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6251 7069,'25'0,"-1"0,1 0,0 0,25 0,-1 0,26 0,-1 0,25 0,0 0,1 25,24-25,-25 25,25-25,0 25,0 24,0-24,-50 0,1 0,-50-25,-25 25,-25-25,0 24,-49-24,-26 0,-24 0,-24 0,-1 0,25 0,-25 0,0 0,25 25,0-25,50 25,24-25,75 0,24 0,26 25,24-25,0 0,50 0,-25 25,25-1,0 1,0 0,-1 0,-24 24,-24-24,-26 0,-49 0,-50 0,-49-50,-26 25,-48-25,-1 0,-25 25,25-25,1 25,23 0,26 0,0 0,49-24,26 48,73-48,26 48,24-24,25 0,0 25,25 0,-50-25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0.05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5259 10418,'24'0,"1"-50,25 50,-1 0,26-24,-1 24,1 0,24 0,25 0,-25 0,50 0,-25 0,25 0,-25 24,49-24,-24 50,25-25,-25 24,0-24,-1 25,-24-25,0 24,-24 1,-51-25,1-1,-25-24,-25 25,-50-25,0 0,-24 0,-50 0,25-25,-25 25,-25 0,0-24,-24 24,-1 0,0 0,1 0,-1 0,0 0,1 24,49-24,0 25,24-25,26 25,24-25,26 0,48 0,26 0,24 0,50 0,0 0,25-25,25 25,0 25,-1-25,1 25,-1 0,1-25,-50 24,0-24,-25 0,-24 0,-50 0,-1 0,1-24,-50-1,1 25,-26-50,-24 25,-26 1,-24-1,0 25,0-50,-25 50,1 0,-1 0,25 0,0 0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1.75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5606 11534,'-25'0,"25"-25,25 1,0 24,49 0,25 0,25-25,25 25,25 0,-1 0,26 0,-26 25,1-25,0 24,-25-24,-25 0,24 25,-24-25,-24 0,-26 25,0-25,1 0,-50 25,24-25,-24 25,0-25,-25 24,-25-24,-24 0,-26 25,1-50,-50 25,0 0,-25 0,-25-24,1 24,24 0,-25 24,0-24,26 25,-1-25,0 25,50 0,0-25,-1 25,51-1,-1-24,25 0,50 0,0 0,25 0,24 0,25-24,50 24,-25 0,25 0,24 0,-24 0,0 24,-25-24,0 25,0-25,-25 0,-24 25,-1-25,1 0,-26 0,-24 0,-25-25,-50 25,1-25,-26 25,1-24,-25 24,0-25,-25 25,0-25,0 25,-25 0,25 0,-25 0,25 0,0 25,0-25,25 25,-1-25,26 24,24-24,1 0,24 0,0 0,50 0,24 0,51 0,-1 0,50 0,0 0,-1 25,1 0,-25 0,0 0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3.06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5829 12452,'25'0,"0"0,0 0,-1 0,26 0,24 0,1 0,-1 0,50-25,0 25,0 25,50-25,-25 0,24 25,-24 0,0-1,-25-24,0 25,-25-25,0 25,-24 0,-26-25,1 0,-25 0,0 0,-50 25,-25-25,1-25,-26 25,-49 0,0-25,0 25,-25-25,-24 25,-1 0,0 0,1 0,-1 25,25-25,25 25,0 0,50-1,49-24,0 25,50 0,25-25,24 0,50 0,0 0,25 0,25 25,24-25,-24 25,-1-1,-24 1,25 0,-50 0,0 0,-50-25,1 0,-26 0,-24 0,0-25,-25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5.3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9798 11112,'-25'-24,"25"-1,25 25,24 0,26 0,49 25,0-1,25 1,-25 25,-25 0,0-26,-24 1,-1 0,-24 0,-50 0,0-1,-50-24,-49 0,0-24,-50 24,0-25,25 25,0 25,25-25,24 24,26 1,49 0,0 0,24 0,51-1,24 1,25 25,0-1,25 1,-25 0,0-1,0 1,-50-1,-24-24,-25 0,-50-25,-25 0,1 0,-50-25,-1 0,-24 1,0 24,0-25,25 25,0-25,0 25,49 0,25 0,0 0,50-25,0 0,49 25,1-24,49 24,-25 0,25 0,0 0,0 0,-49-25,-26 0,-24 0,-25 0,0 1,-50-1,1-25,-26 25,-24 1,25-1,-25 25,24 0,26 0,98 25,26-1,24 1,25 0,0 0,-25 0,-25-25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6.6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9699 12477,'0'-25,"24"0,1 0,0 25,25-24,24 24,0 0,51 0,-1 0,0 24,0-24,24 25,1 0,0 0,0 0,-25-1,-25 1,0-25,-24 25,-1 0,-24-25,-1 25,-24-25,-50 24,1-24,-26-24,-49 24,0-25,-50 0,0 0,-25 25,25 0,-24-25,-26 50,51-25,-26 0,50 25,25 0,24 0,50-1,25 1,50 25,0-25,49-1,25 1,-25 25,25-25,0-1,-25 1,25 0,-24-25,-1 25,0-25,-25 0,1 0,-26-25,1 25,0-25,-25 25,-1 0,-24-25,-24 25,24 25,-25-25,-25 0,0 0,-24 25,0-25,-1 0,-24 25,-25-25,25 0,-25 0,0 0,0 0,25 0,24 0,50 0,50 0,0 0,49-25,26 25,-1 0,25 25,25 0,-25-1,0 1,0 25,0-25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9.4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7863 13395,'50'-25,"-1"0,-24 25,-25 25,-25 0,0-25,-24 24,-26-24,-24 0,0 25,0-25,-25 0,0 25,-25-25,0 0,-25 0,1 0,-26 0,1 0,0 0,-26 0,26 25,-25-25,24 0,-24 25,24-25,-24 0,25 24,-1-24,1 25,0 0,-1-25,25 0,1 0,24 0,0 0,0 0,25 0,50 0,-1 0,1 0,49-25,0 25,1 0,24-25,24 25,1 25,25-25,-1 0,26 0,24 25,25 0,25-25,0 25,49-1,1 1,-1 0,25 0,25 24,-24-24,24 25,-25-25,-25-1,1-24,-26 0,1 0,0 0,-25-24,24 24,1-25,-25 25,-1-25,1 0,0 25,0-25,-25 25,0 0,25-24,-25 24,-25 0,0-25,0 25,-24-25,-26 0,1 0,0 25,-25-24,-1 24,-24-25,-49 0,-1 25,0-25,-49 0,25 25,-25-24,-25 24,0 0,-25-25,0 25,0-25,-25 25,1-25,-26 0,1 1,-25-1,24 0,1 25,-1-25,-24 0,25 1,-1-1,1 25,-1 0,1-25,0 25,24 0,0 0,1 0,-1 0,0 0,26 0,-1 0,25 0,0 0,0-25,0 25,24 0,26 0,24 0,1 0,24 0,25 25,25-25,49 25,1-25,49 0,0 25,24-25,26 24,0 1,24-25,25 25,1 0,-1-25,25 0,-25 0,25-25,-25 25,26 0,-26 0,0-25,0 25,1 25,24-25,-50 0,0 25,-24-25,-25 0,-25 0,-25-25,0 25,-24 0,-26 25,1-25,-25 25,0-1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2.47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2828 7491,'25'0,"-1"0,26 0,0 0,24 0,-24 0,24 0,-24 0,24 0,0 0,1 0,-1 0,1 0,-1 0,25 0,1 0,-1 0,-25 0,25 0,1 0,-26 0,25 0,-24 0,24 25,0-50,0 50,-24-50,24 25,-25 0,1 0,-1 0,1 0,-1-25,0 25,1 0,-1 0,1 0,-26 0,26 0,-26 0,1 0,0 0,-1-25,-24 25,0 0,24 0,-24 0,0 0,0 0,0 0,-25-24,0 48,0-48,0 24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0:59.7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7392 13494,'-75'25,"1"-25,0 0,-50 0,0 0,-1 0,-23 24,-26-24,0 0,1 0,-50 0,24-24,-24 24,0 0,-1 0,1 0,0 24,24-24,1 25,0 0,24 0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3:18.2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6003 5060,'0'-25,"0"1,0-1,25 25,-1-25,26 25,24-25,26 25,48-25,1 1,0 24,50 0,-1-25,0 50,1-25,-26 24,26 1,-50 0,-25 0,-50 0,-24-1,-50 1,0 0,-50-25,-49 25,0-25,-50 0,-25 0,-24 25,24-25,1 24,-1-24,0 25,25 0,25 0,25 24,0-49,49 25,1 0,24 0,50 0,0-25,24 0,50 0,1 0,48 0,1 0,25 0,0 0,-1 24,26-24,24 0,-50 25,26-25,-25 25,-1 0,-49 0,-49-25,-51 0,-48 0,-26 0,-49-25,-50 0,0 0,-49 0,24 1,-24 24,-1-25,-24 25,49 0,-24 25,24-25,1 0,49 0,24 0,26 0,0 0,24-25,25 0,0 0,25 0,25-24,0-1,0 25,49-24,-24-1,24 1,50-1,25 0,0 1,25 24,24-25,0 25,26 1,24-1,0 0,25 25,-1 0,1 25,0-25,-25 49,25-24,-50 25,1 0,-26-1,-49-24,-25 25,-50-26,-24 26,-25-25,-50 0,-50-25,-24 0,-50 0,-24 0,-26 0,-24 0,-25 24,-25-24,0 25,0 0,1 0,48 24,26 1,24-25,75 0,25-1,74 1,49-50,50 25,50-24,25-1,24 0,26 0,-1 0,25 1,0 24,-25 0,25 24,-49-24,-1 25,-24 0,-75 0,-25 0,-24-25,-50 24,-25-24,-49 25,-25-25,-25 25,0 0,-25 0,0-1,0 1,0 0,0-25,-24 0,-1 0,25 0,0 0,1 0,24-25,0 0,49 1,75-1,0-25,75 25,-1-24,75-1,24 1,26-1,24 25,0 0,1 1,24 24,-25 24,-25 26,1-25,-50 24,-25 1,-75 0,-123-50,-50 0,-25-25,-25 25,1 0,-26 0,26 0,-26 0,26 0,-1-25,0 25,1-25,24 25,25-25,25 1,49-1,25 0,25 0,25 0,74 1,25-1,75 0,-1 25,50 0,-25 50,1-26,-51 26,-24-25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3:20.1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7169 6424,'-25'-24,"0"24,25-25,25 25,0-25,49 25,25-25,25 25,0 0,25 0,0 0,25 0,-1 50,-24-25,-25-1,-25 1,-74 0,-75-25,-49 0,-25-25,-49 25,-51-25,26 25,-1 0,1 0,24 25,26-25,73 25,50-25,25 25,25 0,50-25,49 24,24 1,51 0,-1 25,-24-1,24 26,-49-26,-50 1,-24 0,-75-26,-25 26,-25-25,-49-25,-25 0,-50 0,26 0,-26 0,25 0,0-25,50 25,0-25,74 0,0 1,50-26,0 0,74 1,25 24,25-25,25 1,24 24,1 25,24 0,-50 0,-24 0,-50 25,-24-25,-100 0,-25 0,-74 0,0 0,-74-25,24 25,-24 25,-1-25,26 24,-1 1,50 0,25 0,74-25,50 0,0 25,74-25,50 0,49 0,1 24,-1 1,1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3:21.6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7293 7689,'0'-24,"0"-1,0 0,24 0,26 0,24-24,50 24,50 0,24 25,51 0,-1 0,49 25,-24 25,25-1,-50 1,-50-1,-24 1,-25 0,-75-26,-24-24,-50 25,0 0,-50-25,-24 0,-50 0,-25-25,-25 0,-49 25,0-24,-25 24,-25 0,0 24,0-24,25 50,25-25,24 0,51-1,48 1,76 0,48 0,51-25,49 0,25 0,24 25,26-25,24 25,0-1,-24 1,24 25,-25-1,1 1,-26 24,-49-49,-24 25,-76-50,-24 25,-49-25,-50-25,-25 25,-25-50,-25 25,-24 25,-1-24,26-1,-1 0,0 0,50 0,25 1,49-1,50-25,25 1,50-1,24 0,75 25,24-24,25 24,25 0,0 25,25 0,-50 25,-24 0,-26 0,-24-25,-74-25,-26 25,-73-25,-76 0,-24-24,-25 24,-49-25,0 50,-1-25,-24 25,0 25,24-25,1 25,49 0,25 24,50-24,49 0,0 0,50 0,0-25,74 24,25 1,49 0,1 25,49 24,1 1,-26-1,0 0,1 1,-75-1,-25 1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3:22.9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4316 9029,'25'-25,"0"25,49 0,50-50,25 50,25 0,-1 50,26-50,-26 25,1 25,-50-26,-25 26,-49-50,-75 0,-50-50,-24 26,-74-51,-26 25,-49 26,0-26,-25 25,-24-24,-1 49,0-25,25 50,-24-25,49 49,49-49,1 0,74 25,25 25,49-50,50 0,25 0,24 0,51 0,48 0,26 0,25 0,49 0,-25 0,25 24,25 26,24-50,-24 75,0-75,-25 74,0-49,-74 24,-50-49,-50 25,-49-25,-25-25,-99 25,-25 0,-50-74,-49 74,24 0,-49 0,0 0,0 0,0 25,25 24,0-49,24 25,26 25,49-50,49 0,1 0,74 0,50-50,49 25,25 25,25-74,49 74,25 0,1-50,24 50,24 0,-24 0,25 50,0-25,-25 24,-49-49,-51 25,-73-25,-50 0,-50-25,-25 25,-49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3:27.00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5556 10368,'-49'-24,"73"24,100 0,0-50,75 50,-1-25,26 25,24 0,-25 0,0 0,-24 0,-51-49,1 24,-50 25,1-50,-76 25,1 25,-74-49,-26 24,-24 25,-75-50,1 25,-26 25,-24 0,0 0,24 0,1 25,24-25,26 50,73-50,25 25,75-25,50 0,49 0,49 49,26-49,49 0,-25 25,25 25,25-25,-50 24,0 26,-49-51,-25 26,-50-50,-49 0,-25 0,-50 0,-25-50,-49 26,-50-26,-25 25,-24 25,0 0,-1 0,-24 0,24 25,1 25,49-50,0 74,50-74,25 25,24 24,50-49,25 25,25-25,24 0,50 0,50 50,24-50,25 0,1 25,-1 24,0 1,-49-1,-1-24,-49 0,0 0,-74-25,-50-25,-74-25,-26 26,-49-51,-49 26,0 24,-26 25,1 0,0 0,24 0,1 0,24 25,50 24,25-49,50 50,73-25,26-25,49 0,25 24,25-24,49 25,1 0,-1 0,1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3:28.1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7293 11038,'-149'25,"25"-25,25 25,49-1,25 1,25 0,25 0,49-25,26 25,48-25,26 25,24-1,1 1,24 0,-24 0,24 0,-25 24,1-24,-26 0,-49 0,0-1,-49-24,-26 0,-24 0,-50-24,-49-1,-25 0,-25 0,-50-24,-24 24,-1 0,-24 25,0-25,-25 25,24 25,1 0,50 0,24-1,25 1,74 0,25 0,25 0,50-1,49 1,50-25,0 25,24 0,26 0,-26-1,26-24,24 0,-24 0,-1 25,0-50,-24 1,0-1,-50 0,-25-25,25 26,-50-1,1 0,-26 25,-24 0,0 25,-25 24,0 1,-74 0,-26-26,-48-24,-51 25,-24-25,0 25,-25-25,0 25,24 0,26-1,24-24,25 25,25-25,75 0,24 0,50-49,24 24,26 0,24-25,25 1,25 24,25-25,-1 1,26 24,-1 0,0 25,-24 0,0 0,-1 25,-24 0,-25 24,-25 1,-24-25,-50 24,-50-49,-50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8:13.20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6772 5879,'-25'0,"25"-25,25 25,24 0,1 0,24 25,50-25,0 25,25-25,0 0,49 24,26-24,-1 0,25 25,0-25,50 25,-25 0,-1 0,-24 24,0-24,-24 25,-51-26,1 1,-50 25,-25-50,-49 25,-50-1,-25-24,-49 0,-50 0,-25-24,-25 24,-24-25,-26 25,1 0,-50 0,25 0,0 25,0-1,25 1,0 0,24 0,1-25,24 25,25-1,25-24,50 0,24 0,26 0,48 0,1 0,50-24,49-1,0 25,49 0,1 0,49-25,0 25,25 0,0 0,1 25,23-25,-24 25,25-25,-49 24,-1 1,-25 0,-24 0,-25 0,-75-25,-49 0,-100-25,-24 0,-25 0,-25 0,-49-24,0 24,-51 0,1 0,-24 1,-26 24,25 0,-25 24,26 1,23 0,26 0,0 0,25-1,49 1,50 0,24-25,26 0,49-25,24 0,51 1,24-26,50 25,0-24,49 24,25-25,1 25,24 25,0-24,0 24,25 0,-1 24,-24 1,0 25,-24-25,-26 24,-49-24,-25 25,-25-26,-74 1,-75 0,-24-50,-50 25,-25-25,-24-24,-26 24,1-25,-26 26,-24-26,25 0,-25 26,25-1,24 25,1-25,49 25,0-25,25 25,50 0,-1 0,26 0,24 0,25 25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8:17.7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7268 7045,'25'0,"-25"-25,24 25,-24-25,0 0,0 0,25 25,0 0,49 0,1 0,49 0,25 0,-1 0,51 0,-1 0,26 0,-1 25,25-25,25 25,-25-25,0 25,0 0,0 24,-25-24,0 0,-24 24,-26-24,-24 0,-25 0,-49 0,-1-1,-49 1,-50 0,-24 0,-1-25,-49 25,-25-25,-25 0,-25 0,-24-25,-25 25,-1 0,-24 0,-25 0,25 0,-24 0,-1 25,25-1,0 1,24 0,51 0,-1 0,75-1,0-24,49 25,25-25,50-25,49 25,26-24,48-26,26 25,49 0,1 1,24-1,25 25,-1-25,1 25,25-25,-25 50,24-25,-24 25,-25-25,0 49,-74-24,0-25,-100 25,-24-25,-50-25,-75-24,-24-1,-25 0,-50 1,-24-1,-1 25,-24-24,0 24,-25 0,0 25,0-25,0 25,25 25,-26-25,26 25,0 0,49-25,-24 25,49-1,0 1,50-25,0 0,49 0,25 0,50 0,25-25,49 1,25-1,50-25,-1 25,51 1,-1-1,25 0,25 0,0 25,24 0,1 0,0 25,-26 0,1 0,-25-1,-24 26,-26-25,-49 0,-25-1,-75 1,-24-25,-50-25,-24 25,-26-24,-24-1,-25 0,-25 25,1-25,-1 25,-25 0,0-25,1 25,-1 0,1 0,-1 25,0-25,25 0,25 25,-24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8:20.1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2679 8210,'-50'-24,"50"48,-25-24,50 0,0 0,50 0,24 0,25-24,0 24,49-25,26 25,-1-25,50 25,-24-25,48 25,-24-25,25 25,0 25,0-25,25 0,-25 25,24-25,-24 25,0-25,0 25,0-1,-1 26,-24-25,1 0,-51-1,0-24,1 25,-50 25,-25-50,-25 25,-25-25,-49 0,0 0,-50-25,0 25,-49 0,-25 0,-25-50,-25 25,-50 25,1 0,-25-24,-25-1,0 25,-25-25,-25 25,0-25,-24 25,24 0,-24 25,-1-25,26 0,-1 25,25 0,0-1,25-24,0 0,25 25,25 25,24-50,25 25,25-25,50 49,-1-49,51 0,48 0,51 0,24 0,50 0,0 25,49-25,25 0,1 0,24-25,0 25,49 0,-24 0,25 0,-1 0,1 0,0 0,-1 0,-24-49,0 49,0 0,-25 0,-25 0,1 0,-1 49,-25-49,-49 0,0 0,-50 0,-49 0,-1 0,-49-49,-25 24,-49 25,-25-50,-25 25,-25 25,-25-24,1 24,-51-25,1 0,-25 25,-25 0,1 0,23 0,-48 0,24 25,0-25,-25 25,26-25,24 24,-25-24,49 25,-24 25,50-50,0 25,49 24,0-49,50 0,-1 25,51-25,24 0,50-25,49 25,1-49,73 24,1 25,25-75,49 75,0-24,25-1,25 0,0 0,25 0,-1 1,1 24,0-25,24 25,-24 0,0 25,-1-25,-24 24,-25-24,0 25,-49-25,-26 0,1 0,-50 0,-25 0,0 25,-24-25,-26 0,1 0,-50-25,-25 25,-24 0,-51 0,1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3.6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6871 7516,'25'25,"24"-25,1 0,0 0,-1 0,26 0,-1 0,0-25,1 25,-1 0,1 0,-26 0,26-25,-1 25,0 0,26 0,-26 0,25-25,-24 25,-1 0,25 0,-24 0,-1-25,25 25,-24 0,-1 0,25 0,-24 0,24 0,-24 0,24-24,-25 24,25 0,-24 24,24-24,-25 0,26 0,-26 0,0 0,26 0,-26 0,1 0,-1 0,0 0,-24 0,24-24,-24 24,0 24,-1-24,1 0,-25 0,-1 25,1-25,0 0,0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8:24.2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6276 12774,'24'0,"1"0,50 0,-1 0,25 0,0 0,25 0,25 0,0 0,25 0,-25 0,49 0,-24 0,-1 0,26 0,-26 0,-24 0,25 25,-25-25,-25 0,0 25,-25-25,-49 25,-1-25,-49 25,-25-25,-49 24,0-24,-51 0,-23 25,-1-25,-25 25,-24-25,-1 25,-24 0,0-1,24-24,-24 25,25 0,-1 25,1-26,49-24,25 25,25 0,24-25,51 0,73 0,1 0,49-25,25 25,50-25,-1 25,26 0,24 0,0 0,25 25,-25 0,1 0,-1 0,-25 0,-24 24,-25-24,-25 0,-50-25,-24 0,-75 0,-24-25,-51 0,1 25,-50-25,-24 1,-1 24,0-25,-49 50,25-25,-1 24,1 1,-1 0,26 0,24 24,0-24,25 0,25 0,24 0,26-25,24 0,25-25,25 0,49 0,25-24,50 24,0-25,25 25,-1 1,26-1,-1 25,1-25,-1 50,1-25,-26 25,-24-1,0 1,-50-25,-25 25,-24-25,-25-25,-50 25,25-25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8:25.6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7764 14015,'25'-50,"-1"25,51 0,24 1,25-1,0 0,25 25,25-25,-1 25,26 0,-1 25,1-25,-26 25,26 0,-51-1,1 26,-25-25,0 0,-49-1,-1 1,-24 0,-25 0,-25 0,-25-1,-25 1,-24-25,-25 0,-50-25,0 25,-25 0,-24 0,-1 0,26 0,-26 25,1 0,24-25,25 50,25-26,0 26,50-25,24 0,1 24,49-24,49-25,1 0,49 0,0 0,25-25,0 1,25-1,-25 0,25 25,0-25,0 0,0 25,24 0,-24 0,0 25,-25 0,25 0,-50 0,0-1,-49-24,-25 0,-1 0,-48 25,-1-25,-50-25,1 1,-50-1,0 0,0 0,-25 25,0-25,0 0,-24 1,24 24,0 0,0 0,25-25,0 25,50 0,-1 0,1 0,49 0,0-25,25 0,25-24,0 24,-25 0,50 0,-1-24,1 24,24 0,25 25,1 0,-1 0,25 25,0 0,-25-1,-24 26,-1-25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8:27.0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15106,'25'-25,"49"0,1 1,24-1,50 25,24 0,1 0,24 0,-24 0,-25 25,0-1,0 1,-25 0,-50-25,-49 0,-25-25,-25 0,-25 1,-49-26,-25 0,-25 26,-24-1,-1 0,-24 0,-26 50,1-25,25 50,-1-1,26 1,49-1,24-24,51 0,49 0,0 0,25-1,49-24,25 0,50 0,0 0,25 0,49 0,0 25,0 0,-24 25,-26-1,1-24,-50 0,-25-25,-24 0,-26 0,-49-25,0 0,-25 0,-49-24,-25 24,-25 0,-25 0,0 50,0-25,0 50,25-25,0 24,25-24,25 25,-1-25,100-50,50 0,24 0,50-49,-1 24,51 25,-1-24,1 49,-50 0,-25 0,-75 0,-98 24,-26-24,-74 25,1 0,-1 25,-25 24,0-24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9:26.5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6276 5209,'0'-25,"0"50,24-25,26 0,24 0,1 0,49-25,25 25,0-25,49 1,0-1,26 0,24 25,0-25,0 0,25 25,24 0,-24 0,0 0,0 25,-25 0,0-25,-50 25,1 0,-26-1,-49-24,-49 0,-1 0,-123 25,-26-25,-49-25,0 25,-49-24,-51-1,1 25,-25 0,-25-25,-24 50,-1-25,0 25,1-1,-1 1,0 25,25-1,50-24,-25 25,74-1,1 1,24-25,50 24,24-24,26 0,49 0,25-25,-1 25,51-25,49 0,0 0,49 0,26-25,24 0,25 0,50 0,-25 1,49-1,1 25,-1 0,25 0,-24 0,-1 25,1-25,-50 24,-25 1,-25 0,-49-25,-26 0,-48-25,-51 0,-24 1,0 24,-25-25,-50 0,1-25,-26 1,-49-1,-25 25,-24-24,-1-1,-24 1,-26 24,-24-25,-25 25,1 25,-1-24,-25 48,0-24,26 25,-1 0,-25 0,50 24,0 1,25-25,0 24,-1 1,51 0,24-1,25-24,25 0,49 0,0-25,50-25,25 25,25-50,24 25,50-24,25-1,25 1,-1-1,51-24,-1 24,25 25,0-24,25 24,24-25,-24 50,50-25,-26 25,26 25,-1 0,-24 0,24 24,-49 1,-25 24,-24 1,-26-1,-74-24,-25-25,-49-1,-100-48,-24 24,-25-50,-25 25,-25 0,0-24,0 24,0 0,-24-24,-26 49,26-25,-51 0,26 0,-1 25,-24 0,0 0,0 25,24-25,-24 25,49 0,1-1,-1 1,50 0,0-25,25 25,49-25,1 0,24 0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9:29.71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6970 6821,'-25'-25,"25"1,0-1,-24 0,24 0,0 0,0 1,24 24,1-25,50 25,24-25,0 0,50 0,24 1,1-1,24 0,26 25,-1-25,25 0,25 25,-25 0,25 25,0 0,-25 0,-25 0,0 24,0-24,-24 25,-26-26,-49 1,1 25,-26-50,-50 25,-24-25,0 24,-50-24,-24 0,-26 0,-24 0,-50-24,0-1,-24 0,-26 25,-24-25,0 25,-1 0,-48 0,24 0,0 0,-1 25,1 0,0 0,0-1,25 1,25 0,24 25,0-25,50-1,25 1,25-25,49 25,0-25,50 0,0 0,49 0,25 0,25 0,0 0,50-25,0 25,24-25,25 25,1 0,24 0,0 0,0 25,-25-25,25 25,-25 0,1-25,-26 25,-49-1,0-24,-50 25,-25-50,-49 25,0 0,-50-24,-25 24,1-25,-75 0,0 25,-50-25,1 0,-26 25,-24-24,-25-1,0 25,-25 0,0 0,0 0,0 0,25 0,0 0,50 0,-1 0,75 0,0 0,50-25,49 0,0-25,25 1,50-1,24 1,26-1,24 0,24 1,26-1,24 1,1-1,24 25,0 0,25 1,-24 24,-1 0,-25 24,26 1,-51 0,1 0,-50 0,-25-1,-24 1,-75 0,-25-25,-25 25,-49-25,-25-25,-25 25,-25 0,-24-25,-25 25,-1 0,26 0,0 0,49 25,50 0,24 0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9:31.9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2604 7937,'0'-24,"25"-1,25 0,24-25,50 26,0-1,25-25,50 25,-1-24,25 24,1 0,48 0,26 1,-25 24,25 0,-26 0,26 24,-25 1,-25 0,-50 0,-24 0,-50-1,-25 1,-74-25,-25 25,-25-25,-49 0,-25 0,-50 0,0 0,-49 25,24-25,-49 0,-1 25,-24-25,0 24,0 1,-25 0,1 25,24-26,24 1,1 0,25 25,24-25,25-1,0 1,50-25,50 0,24 0,25-25,49 25,26-24,24-1,50 0,24 0,1 0,49 25,1-25,-1 25,50-24,-25 24,25 0,-25 0,24 24,1 1,-25-25,0 50,0-25,-49 0,-26-1,-24 1,-25-25,-49 25,-26-25,-49-25,-49 25,-26-25,-24 1,-50-1,0 0,-24 0,-26 25,1-25,0 25,-26 0,26 25,-25-25,-1 25,26 0,-1 24,51-24,24 0,74-25,25 0,50-25,49 0,50-24,50-1,25 0,-1 1,50-1,0 25,50-24,-25 24,49 0,-24 0,24 25,1 0,-1 0,1 25,-26-25,-24 25,25 0,-50 0,-25-25,0 24,-24 1,-26-25,-24 0,0 25,-25-25,-25 0,0 0,-24 0,-26 0,-24 0,-50-25,-24 25,-50-25,-1 1,-48-1,-26 0,-25 0,1 0,-25 1,-25 24,-25 0,0 0,-25 24,26 1,-1 0,0 0,0 24,25 1,0 0,25-1,24 1,50 0,1-26,48 1,51 0,24-25,25 25,50-50,24 25,75-25,0 0,49 1,25-1,1 0,48 0,1 25,25 0,0 0,-1 25,-24 0,0 0,0-1,-75 26,1-25,-51 0,-73-1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9:41.83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6127 12799,'0'-25,"25"25,24 0,1-24,24 24,25 0,1-25,-1 25,25-25,25 0,-25 25,25-25,-1 1,26 24,0-25,-1 0,1 25,24-25,-24 25,24-25,1 25,24 0,-24 0,24 25,-25-25,1 25,-1 0,1 0,-1-1,-24 1,-26 0,26 0,-25 24,0-24,-25 25,-25-25,25-1,-50 26,1-25,-1 0,-24-1,-1 1,-24-25,0 25,-25 0,-25-25,0 0,-24 0,-1 0,-24 0,-1-25,-24 25,-25-25,-25 0,0 1,-24-1,24-25,-49 25,-1 25,1-24,-1-1,-24 0,0 25,0-25,-1 25,-24 0,0 0,25 25,0-25,-1 0,26 25,-25 0,24-1,1-24,0 25,24 0,0 0,25 0,1-25,48 24,51-24,24 0,50 0,0 0,49 0,0 0,50 0,25 0,25 0,0 0,-1 0,50 0,-24 0,24 0,0 0,25-24,0 24,25 0,-25 0,0 0,25 24,-50-24,25 0,-24 25,-1-25,0 25,-24 25,-26-26,1 1,0 0,-26 25,-24-25,-24-1,-26 1,0-25,-24 0,-50-25,-25 25,-24 0,-26 0,1-24,-25 24,-1 0,-48-25,24 25,-50 0,25-25,-49 25,-1-25,1 25,-1-25,-24 25,0-25,0 25,-1-24,1 24,-25 0,50 0,-26 0,26 24,-1-24,1 25,24-25,1 25,24-25,25 25,0-25,0 25,49-25,1 0,24 0,26 0,-1 25,25-50,25 25,24 0,1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7T12:19:43.70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5457 14089,'50'0,"24"-25,25 0,50 1,-25-1,50 0,-25 0,24 0,26 1,-1-1,1 0,24 25,0-25,0 25,25 0,-24 0,-1 0,25 0,-25 0,0 0,1 25,-1 0,0 0,-25-1,26 1,-51 0,1 25,-25-26,0 1,-50-25,0 25,-25-25,1 25,-50-25,0 25,-25-1,-25 26,-25-25,-24 0,-1-1,-24 1,-25 0,0-25,-50 25,1-25,-26-25,-24 25,0-25,0 25,-25-25,-1 1,-23-1,-1 25,25-25,-25 25,25 0,0-25,0 25,0 0,0 25,49-25,1 0,-1 25,51-25,-1 0,25 25,49-25,1 24,24-24,25 0,50 0,0 0,25 0,24 25,25-25,25 0,25 0,0 0,25 0,-1 25,50-25,-24 0,24 25,25-25,-25 0,25 25,1-25,-1 25,0-25,-25 0,0 24,0-24,-24 0,24 0,-25 0,-24-24,0 24,-25 0,24 0,-49 0,25 24,-25 1,0 0,-25 0,1 0,-51-25,1 0,-1-25,-49 0,-24 0,-26-24,0-1,-24 25,-25-25,-1 1,-24 24,0-25,-24 1,-1-1,0 25,-25 1,1-1,-1 25,25-25,-49 25,24 0,1 25,-1 0,0-1,1 1,-1 25,25-25,0 24,0 1,1-25,24-1,-25 26,25-50,-25 25,25-25,0 25,-25-25,25-25,0 25,0-25,0 25,0-25,25 0,-25 1,25 24,-1-25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5.0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2853 8310,'24'0,"1"0,25 0,-25 0,-1 0,26 0,0 0,-26 0,26 0,0 0,-1 0,26 0,-26 0,26-25,-26 25,26 0,-1 0,1 0,-26 0,26 0,-1 0,0 0,1 0,-1 0,1 0,-26 0,26 0,-1 0,0 0,1 0,-1 0,-24 0,24 0,-24 0,0 0,-1 0,-24 0,25 0,-26 0,1 0,0 0,0 0,0 0,-1 0,1 0,-25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5.9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2952 8260,'-25'0,"25"-25,25 25,-25-25,25 25,24-24,-24-1,25 25,-1 0,26-25,-26 25,1 0,24 0,-24 0,24 0,1 0,-1 0,1 0,-26 0,26-25,-1 25,0 0,1 0,-1 0,1 0,-1 0,-24 0,24 0,0 25,-24-25,24 0,-24 0,24 0,-24 0,0 0,-25 0,24 0,-24 0,25 0,-26 0,1 25,0-25,0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6:05.85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7020 7838,'0'-49,"0"24,49 0,1 0,49 0,0 1,50-1,0 0,25 0,-1 25,26-25,-1 25,-24-24,24 24,1 0,-1 0,-24 0,-1 24,1-24,-25 25,0 0,0-25,-50 25,-50-25,-24 0,-50-25,-24 25,-50-25,-1 25,-24-25,-25 25,-24-24,-1 24,-49-25,0 25,-50 0,25 25,0-1,24 1,1 0,50 25,24-26,0 26,75 0,24-26,25 1,50 0,25 0,24 0,50-25,25 0,24 0,26 0,24 0,25 0,-25 24,25-24,-24 0,24 25,-25 0,0 0,-24 0,-50 0,-25-1,-25-24,-50 0,-73 0,-26 0,-24 0,-50 0,-1 0,-23 0,-26 0,0 0,-24 0,0 0,-26 0,1 0,0 0,24 0,1 0,24 0,25 0,25 0,25 0,25-24,49 24,25-25,25 0,24 0,51-25,-1 26,50-26,24 25,1 0,24-24,1 24,-1 25,25 0,26 0,-26 0,25 0,-25 25,-24 0,-1-1,-24 1,-50 0,-25-25,-50 0,-24 0,-50 0,1 0,-26 0,-49 0,-25-25,0 0,-50 1,0-1,-24 0,0 25,-1-25,-24 25,24 0,1 0,24 0,1 0,24 25,25 0,0 0,49 24,1-24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7.18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8111,'25'0,"0"0,0-25,24 25,-24 0,50-24,-1 24,0 0,1-25,-1 25,1 0,-1 0,0 0,1 0,-1 25,-24-25,24 0,-24 24,0-24,-1 25,-24-25,25 0,-100 0,0 0,1 0,-26 0,1 0,-1 0,-24 0,25 0,-25 0,-1 0,1 0,25 0,-1 25,1-25,24 25,1 0,-1-25,25 24,1 1,-1-25,25 25,25 0,-1 0,1-1,0-24,25 25,-1-25,26 0,-1 25,0-25,26 0,-1 0,0 25,0-25,25 0,-24 0,-1 0,0 25,-25-25,1 0,-1 24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39.87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7342,'0'-25,"25"25,-25-24,25 24,0 0,24-25,1 25,-1 0,1 0,24 25,1-25,-1 0,1 0,-1 0,25 24,0-24,-24 25,-26-25,26 25,-50-25,0 25,-50-25,-25 0,-24 0,-1 0,-24 0,0 0,0 0,-25 0,49 0,-24 25,0-25,24 24,26-24,24 25,0-25,25 25,25-25,0 0,24 25,1-25,49 25,-24-25,24 24,0-24,0 50,-24-25,24 0,0-1,-25 1,-24 0,-25-25,-25 25,-25-25,0 0,-24 0,-1 0,-24 0,24 0,-24 0,24 0,25 0,25-25,50 0,24 0,25 1,25-1,1 0,23 25,1-50,0 26,0-1,-25 0,0 25,0-25,-50 25,-24 0,-25-25,-50 1,0-1,0 0,-24 25,-1-25,25 0,-24 25,24-24,0 24,50-25,0 25,24 0,1 0,49 0,-24 0,24 0,0 25,0-25,0 24,-24-24,-1 0,-24 0,-1 0,-24 25,25-25,-25 0,-25-25,24 25,-24-24,25 24,-25-25,25 25,0 0,0 0,24 0,-24-25,25 25,24 0,-24 25,-1-25,1 0,0 0,-1 0,1 25,-25-25,-1 0,1 0,0 0,-75 0,26 0,-26 0,0 0,-24 0,24-25,-24 25,0 0,-26 0,26 0,-1 0,-24 0,0 25,0-25,24 0,-24 0,0 0,25 24,-26-24,26 0,-25 0,24 25,1-25,-1 0,1 25,0-25,24 0,-24 0,-1 0,26 25,-1-25,0 0,1 0,-1 0,1 0,-1 0,0 0,26 0,-26 0,25 0,0 0,0 0,25-25,25 25,0 0,0 0,25 0,-26-25,26 25,0 0,24 0,-24 0,24 0,0 0,1 0,-1 0,1 0,-1-25,-24 25,24 0,-24 0,24 0,-24 25,-1-25,1 0,0 0,-26 0,1 0,-50 0,1 0,-1-25,-25 25,-24 0,-1-24,1 24,-1 0,-24-25,25 25,-25 0,-1 0,26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41.5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2729 6697,'24'0,"1"0,25 0,-1-25,1 25,24 0,-24 0,0 0,24 0,-24 0,24 0,0 0,1 0,-1 0,1 25,-1-25,1 0,-1 0,0 25,1-25,-1 0,1 0,-1 0,0 0,1 0,-1 25,1-25,-26 0,26 0,-26 0,26 0,-26 0,1 0,0 0,-1 0,1 0,-25 0,-1 0,1 0,-50-25,1 25,-1 0,-25-25,1 25,-1-25,0 25,-24-24,24 24,-24-25,-1 25,1 0,0-50,-1 50,1 0,24 0,-24 0,-1 0,1-25,0 25,-1 0,1 0,-1 0,1 25,-1-25,1 0,0 0,24 0,-24 0,-1 0,1 0,24 0,1 50,-26-50,26 0,-1 0,25 0,-24 0,24 0,0 25,0-25,0 0,25 24,0 1,0 0,25-25,-25 25,25 0,0-1,0 1,-1 0,1 0,0-25,0 25,24 0,-24-25,0 0,0 24,0-24,-1 0,1 0,0 0,25 0,-26 0,1 0,25 0,-25 0,-1 0,1 0,0 0,0 0,-50 0,-25 25,26-25,-26 0,0 25,26-25,-1 0,0 0,50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43.3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2704 5779,'-25'0,"50"0,-25 25,25-25,-1 0,1 0,25 0,-1 0,1 0,0 0,-1 0,26 0,-1 0,0 0,1-25,-1 25,25 0,-24-24,-1 24,26 0,-26 0,0 0,1 0,24-25,-25 25,1 0,-1 0,1 0,-1-25,0 25,1 0,-1 0,1 0,24 0,-25 0,-24 25,24-25,-24-25,24 25,-24 0,0 0,24 0,-24 0,24 0,-24 25,24-50,-24 50,-1-25,-24 0,25-25,-1 50,1-25,-25 0,24 0,1 0,0 0,-26 0,1 0,0 0,0 0,0 0,-1 0,26 0,-25 0,0 0,-1 0,-24 25,0-1,-24-24,-1 25,0-25,0 0,-24 0,-1 0,-24 0,-1 50,1-50,-1 0,-24 0,0 0,-25 0,25 0,-25 0,0 0,24 0,-24 0,0-50,25 50,-25 0,0 0,25 0,0 0,-1 0,1 0,0-25,0 25,0 0,24 0,-24 0,24 0,-24 0,25 0,-1 25,1-25,0 0,24 50,0-50,1 25,24-25,0 25,0-1,1 1,-1 0,0 0,0 0,0-1,1 1,24 0,-25-25,50 25,-25 0,24-1,26-24,-25 0,24 0,1 0,24 0,1 0,-1 0,1 0,-1 0,-24 0,-1 25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49.71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9029,'25'0,"0"0,0-25,-1 25,26 0,-25 0,24 0,-24 0,25 0,-1 0,1 25,0-25,24 0,0 0,1 0,-1 0,1 0,-1 25,0-25,1 0,24 0,-24 0,24 25,-25-25,25 0,-24 0,24 0,0 0,0 0,1 24,-1-24,-25 0,26 0,-1 0,-25 0,25 25,1-25,-26 0,0 0,26 0,-26 0,0 0,1 0,-26-25,26 25,-25 0,24 0,0 0,-24 0,24 0,1-24,-26 24,26 0,-26 0,26 0,-1 0,1 0,-1 0,0 0,1 0,-1 0,-24 24,24-24,1 0,-1 0,1 0,-1 0,0 0,1 0,-1 0,1 0,-1 0,-24 0,24 0,-24-24,24 24,-24 0,24 0,-24 0,24-25,-24 25,24 0,1 0,-26 0,26 0,-26-25,26 25,-1 0,-24 0,24 0,0 0,-24 0,25 0,-26 0,26 0,-26 0,26 0,-1 0,-24 0,24 0,-24 0,-1 0,26 0,-26 0,1 25,24-25,-24 0,24 0,-24 0,24 0,-24 0,0 0,24 0,-24 0,-1-25,1 25,-1 0,1 0,24 0,-24 0,0-25,-1 25,1 0,-1 0,1 0,0-25,-1 25,-24 0,25 0,-1 0,1 0,0 0,-1 0,1 0,-1 0,-24 25,25-25,-1 0,1 0,0 0,-26 0,26 25,-25-25,24 0,-24 0,25 0,-25 0,-1 0,1 0,0 25,0-25,0 0,-25 25,24-25,-24 24,0 1,0 0,0 0,0 0,0-1,-24 1,24 0,-25-25,0 25,0-25,0 25,1-25,-1 24,-25-24,25 0,-24 25,-1-25,1 0,-1 0,0 0,1 0,-26 0,26 0,-26 0,26-25,-1 25,-24 0,24 0,-24 0,24 0,-24 0,-1 0,1-24,24 24,-24 0,-1 0,1-25,0 25,-1 0,1 0,-1 0,1 0,-1 0,1 0,0 0,-1 0,1 0,24 0,-24 0,-1 0,1 0,24 0,-24 0,0 0,-1 0,26 25,-26-25,1 0,24 0,-24 0,24 0,-24 0,-1 0,1 0,24 0,-24-25,-1 25,26 0,-26 0,1 0,0 0,-1 0,1 0,-1-25,1 25,-1 0,1 0,0 0,-1 0,-24 0,25 0,24 0,-49 0,24-25,1 25,0 0,-1 0,1 0,-1 0,1 0,-1 0,1 0,0 0,-1 0,1 0,-1 0,26 0,-26-25,1 25,0 0,-1 0,25 0,-24 0,0 0,-1 0,26 0,-26 0,1 25,24-25,-24 0,-1 0,26 0,-26 25,1-25,24 0,-24 0,-1 0,1 25,0-25,-1 0,-24 0,25 25,-1-25,1 0,-1 0,1 0,0 24,-1-24,1 0,-1 0,1 0,24 0,-24 0,24 0,1 25,-1-50,0 25,26 0,-26 0,25 0,0 0,-24-24,24 24,0 0,0 0,1-25,-1 0,0 0,25 0,0 1,-25 24,25-25,-25 0,25 0,-24 0,24 1,-25-1,0 0,25 0,-25 25,25-25,0 0,25 25,0-24,0 24,24 0,1 0,24-25,-24 25,24 0,1 0,-1-25,25 25,-24 0,24 0,-25 0,26 0,-26-25,25 25,-24 0,-1 0,25 0,0 0,-24 0,24 0,-25 0,26 0,-26 0,25 25,-24-25,-1 0,1 0,24 0,-25 25,1-25,-1 0,0 0,1 0,-1 25,-24-25,24 0,1 0,-26 0,26 24,-26-24,1 0,24 0,-24 0,0 25,-1-25,1 0,24 0,-24 0,-1 0,1 25,24-25,-24 0,0 0,-1 0,1 25,0-25,-1 0,1 0,-1 0,1 0,0 0,-1 0,-24 25,25-25,-26 0,26 0,0 0,-26 0,26 0,-25 0,24-25,-24 25,25 0,-25 0,24 0,-24 0,25 0,-26 0,26 0,0 0,-26 0,26 0,0 0,-1 25,-24-25,25 0,-1 0,1 0,0 0,-1 25,1-25,-1 0,1 0,0 0,-1 0,1 0,-1 0,26 0,-26 0,1 0,0 0,-1 0,26 0,-26 0,1 0,0 0,-1 0,1 0,-1 0,1 0,0-25,-1 25,1 0,-1 0,1 0,-25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52.9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2753 11410,'25'-49,"0"49,0 0,24 0,1-25,0 25,-1 0,26 0,-26 0,26 0,-26 0,26 0,-1 0,0 0,-24 25,24-25,1 0,-1 0,1 0,-26 0,26 0,-1 0,-24 24,24-24,1 0,-26 25,26-25,-26 0,1 0,-1 25,1-25,0 0,-26 25,26-25,-25 25,0-25,-1 24,1-24,-25 25,25 0,-25 0,0 0,-25-1,0 1,1-25,-1 25,-25-25,1 0,-1 0,-24 0,24 0,-24 0,-26 0,26 0,0 0,-26 0,1 0,25 0,-25 0,24 0,1 0,-26 0,26 0,0 0,-1 0,26 0,-1 0,0 25,1-25,-1 0,1 0,24 0,-25 0,25 25,1-25,-1 0,0-25,0 25,50 0,0-50,0 25,-1-24,1 24,0 0,0 25,0-25,-1 1,1 24,25-25,-25 25,-1-25,26 25,-25 0,0 0,-1-25,1 25,-50 0,-24 0,24-25,-25 25,1 0,24 0,0 0,0 0,1 0,-1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0:57.0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5283 11336,'25'0,"0"0,0 0,0 0,-1 0,1 0,0 0,0 0,0 0,24 0,-24 0,25 0,-26 25,26-25,0 0,-1 0,-24 0,25 0,-1 0,1 0,0 0,-1 0,1 0,24 0,-24 0,-1 0,26 0,-26 0,26 0,-26 0,26 0,-1 0,-24 0,24 0,-24 0,24 0,-24 0,24 0,-24 0,24 0,-24 0,24 24,-24-24,24 0,-24 0,0 25,-1-25,1 25,-1-25,1 25,0-25,-1 25,1-25,-25 24,-1 1,1-25,0 25,0-25,0 25,0 0,-25 24,-25-49,-25 25,25-25,-24 0,-1 0,0 0,1-25,-26 25,1-25,0 25,-1-24,-24 24,25-25,-26 0,1 25,0-25,25 25,-26-25,1 25,0 0,24-24,1 24,-25 0,24 0,26 0,-26 0,1 0,24 0,-24 0,24 0,1 0,-26 0,26 0,-1 0,0 24,26-24,-26 0,0 25,26-25,-1 0,0 25,0-25,0 25,25 0,-24-1,48 1,1 0,0-25,0 25,0-25,24 25,-24-25,25 0,-1 0,1 24,-1-24,1 0,0 0,-1 0,1 0,0 0,-1 0,1 0,24 0,-24 0,-1 0,1-24,24 24,-24 0,0 0,-1 0,1-25,-1 25,1 0,0 0,-1 0,1-25,0 50,24-25,-24 0,-1 0,26 0,-26 0,1 0,-1 0,1 0,0 0,-1 0,1 25,24-25,-24 0,-1 0,1 0,-25 0,24 0,-24 0,25 0,-25 0,24 24,-24-24,0 0,0 0,0 0,-1-24,-48 24,-26-25,0 25,1 0,-26-25,1 25,-1 0,1 0,-25 0,0 0,-1 0,1 0,-25 0,25 0,-25 0,25 0,-1 0,1 0,-25 0,25 0,0 0,0 0,24 0,1 0,-1 0,1 0,-1 0,1 0,0 0,24 0,0 0,1 0,-1 0,25 0,-24 0,-1-25,25 25,1 0,-1 0,0 0,0-25,0 25,1-24,24-1,0 0,-25 25,25-50,0 26,25-26,-1 25,1 0,0 25,25-24,-1 24,1 0,-1 0,1 24,0-24,-1 25,1-25,-25 25,24-25,-24 25,-50 0,-24-25,-1 0,-24 0,-1 0,1 0,-1-25,1 25,24 0,1 0,24 0,0-25,25 0,25 25,25 0,-1 0,1 0,24 0,1 0,-26 0,1 0,-1 0,-24 0,-50 0,1 0,-26 0,0 0,-24 0,0 0,-1 0,26 0,-1 0,25 25,25 0,25 0,25-1,-1 1,26 0,-1 0,25 24,-24-24,-1 25,0-25,-98-25,-26 0,-24 0,24-25,0 25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1:00.10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8235 12204,'25'-25,"0"25,24 0,-24-25,25 25,-1 0,1 0,0 0,24 0,-24 25,24-25,-24 0,24 0,-24 0,24 25,1-25,-1 0,0 25,1-25,-1 25,1-25,-26 0,26 24,-1-24,-24 25,-1-25,1 25,-1-25,-24 0,0 0,0 0,-25-25,-25 25,0 0,0-25,-24 25,-1 0,1-24,-26 24,26-25,-26 25,1-25,-25 25,24-25,1 25,-25 0,24 0,1-25,-1 25,1 0,-1 0,1 0,24 0,-24 0,24 0,1 25,-1-25,25 0,1 25,-1-25,0 25,0 0,25 24,25-24,0 25,0-50,24 24,-24-24,0 25,24-25,-24 0,25 25,-1-25,1 0,0 0,-1 25,26-25,-26 0,26 0,-26 0,26 25,-1-25,1 0,-26 0,26 24,-26-24,26 0,-26 0,1 0,-1 0,26 0,-26 0,1 25,0-25,-26 0,51 0,-50 0,24 0,1 0,-25 0,0 0,-1 0,1 0,0-25,0 25,-25-24,-25-1,25 0,-25 25,-24-25,24 0,-25 1,0-1,1 0,-1 25,1-25,-1 0,-24 25,24-24,-24 24,-1 0,26 0,-26 0,1 0,-1 0,26 0,-26 24,1-24,24 0,-24 25,24-25,-24 0,24 25,1-25,-26 0,26 25,-1-25,0 0,1 0,24 0,-25 0,26 0,-1 0,0 0,0 0,0 0,1-25,-1 0,0-24,25 24,0 0,0-50,25 26,0-1,-1 50,-24-25,25 25,25 0,-25 25,24 0,1 0,-1 0,26 24,-26 1,1 0,0-1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1:08.2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744 11088,'0'0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1:11.7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2853 11361,'0'-25,"24"25,1 0,0 0,0 0,24 25,-24-25,25 0,-1 24,1 1,-25-25,24 25,1 0,-25-25,0 25,-1-25,-48 24,-1-24,0-24,-25 24,1 0,-1 0,-24 0,24 0,-24 0,24 0,-24 24,24-24,1 0,24 0,0 0,25 25,25-50,24 25,-24 0,25-24,-1 24,1 0,0 0,24-25,-49 25,24 0,-24-25,0 25,0-25,-50 0,0 25,-24-24,24 24,-25 0,1 0,-1 0,0 0,1 0,-1 0,25 0,1 0,-1 0,0 24,0-24,0 25,0-25,25 25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6:47.3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7863 10269,'-25'0,"25"25,25-25,0 0,0 0,24 0,1 0,24 0,26 0,-1-25,0 25,25 0,0 0,0 0,50 0,-1 0,1-49,0 49,49 0,-50 49,26-49,-1 0,-24 0,0 0,-1 25,1 25,-1-50,-48 24,-1-24,-25 50,0-50,-49 0,-26 0,-48 0,24-50,-75 50,-24-24,-25 24,-50-50,1 25,-51-24,1 24,-25-25,0 25,-25 25,0 0,1 0,23 0,-23 25,48 25,26-50,0 74,49-49,25 25,49-26,26 26,24-50,50 25,24 24,50-49,25 0,25 0,50 0,-1 0,25 0,25 0,25 0,-25 25,0 25,25-50,0 25,-25 24,-25-49,1 75,-51-51,-49 1,0 0,-49-25,-26 0,-73 0,-26 0,-49-25,-50 25,-25-25,-24 25,-25-24,-1 24,-48 0,-1 0,-25 24,25-24,-25 25,26-25,24 25,24 0,76 0,48-1,51-24,49 25,49-25,26 0,49-25,49 25,26 0,24-24,25-1,0 25,25-25,0 0,0 0,-25 1,25 24,-1 0,-24 0,-24 0,-26 0,-24-25,-50 25,-25-50,-74 1,0 24,-50-50,-50 26,-24 24,-25-25,-25 26,-49-51,-25 75,-25-49,24 49,-24-25,0 25,50 0,-1 25,75-25,50 0,24-25,26 25,48 0,51 0,49-50,49 25,26 25,24 0,25 0,-25 0,1 75,-1-50,0 49,0 0,-49 1,-25-1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1:12.7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3225 11534,'24'0,"-24"-25,25 25,-50 0,1 0,-1 0,0-24,-25 24,26 0,-1 0,0 0,0 0,-24 0,24 0,0 0,0 24,0-24,1 0,24 25,-25 0,25 0,0 0,0-1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1:14.11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1215 11237,'25'0,"0"0,0 24,0-24,-1 0,1 0,0 25,0-25,0 0,-25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31.36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2952 5011,'25'-25,"24"25,26 0,-1-25,0 25,1 0,24-25,0 25,0-25,1 25,24-24,-25 24,0 0,25-25,-49 25,24 0,-25 0,1 0,-26 0,1 25,-1-25,-24 24,0-24,0 25,0-25,-25 25,-25 0,0-25,-25 0,1 25,-50-25,-1 0,1 24,-25-24,0 0,0 0,-25 0,25 25,-25-25,25 0,25 0,0 0,0 0,24 0,26-25,-1 25,25 0,1-24,24-1,0 0,49 0,1 0,24 25,1-24,24 24,0-25,25 25,25 0,-25 0,25 25,24-25,-24 24,0 1,-25 0,0 0,-25 0,-24-25,-26 24,-24 1,-25 0,0 0,-74-25,-26 0,-24 0,-24 0,-26-25,-24 25,-1 0,25 25,1-25,-1 49,25-49,50 50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33.15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2778 6548,'25'0,"-25"-24,50 24,-26 0,26 0,24 0,-24 24,24-24,26 0,-1 0,25 0,0 0,0 0,25 0,0 0,-1 0,1 0,25-24,-1 24,1 0,-25 0,0 24,0-24,-1 0,-24 0,-24 0,-26 0,0 0,-49 0,0 0,-25 25,-25-25,0 0,-49 0,0 50,-26-50,-24 0,0 25,0-25,-49 0,-1 0,0 0,-24 0,24 0,-24 0,24 0,-24 0,49 24,-25-24,26 25,24-25,0 25,24-25,26 25,24-25,26 25,-1-25,50 0,-1 24,26-24,24 0,26 0,24 25,24-25,1 0,25 0,0 25,-1-25,26 0,-26 25,26-25,-1 0,1 25,-26-25,1 25,-1-25,-24 24,-25-24,0 0,-24 0,-26 0,-49 0,0 0,-50-24,0-1,-25 0,-49 0,0 0,-50 0,0-24,0 24,-24 0,-1 0,-24 1,-1-1,-24-25,25 50,24-25,-24 25,49 0,-25 0,50 0,-25 0,50 0,-25 0,50 0,-1 0,1 0,49 0,0 0,0 0,50 0,25 0,24 0,50 0,0-24,0 24,50 0,24-25,1 25,24 0,-25 0,26 25,-51-25,1 24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35.2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7491,'25'0,"0"0,24 0,26 0,-1 0,1 25,49-25,-25-25,50 25,-25 0,24 0,26 0,0 0,-1 0,1 0,0 0,24 0,1 0,-26 0,1 25,-25-25,-1 25,-48-25,24 24,-50-24,25 50,-49-50,0 0,-26 0,1 0,-50 0,1 0,-26 0,-24 0,-1 0,-49-50,0 26,-25-1,-24 25,-1-25,-24 0,-1 25,1-25,-1 25,1 25,-1-25,26 0,-1 25,0 0,50-25,0 25,50-1,0 26,24-50,50 25,25 0,0-25,49 24,25-24,0 0,25 0,25 0,0 0,25 0,-25 0,24 0,26 0,-26 0,26 0,-1 25,-24-25,-25 0,24 0,-49 0,25 25,-50-25,1 0,-26 0,-24 25,-26-50,-48 25,-26 0,-24-25,-26 25,1 0,-25-25,-25 25,25 0,-25 0,-24 25,24-25,0 0,0 0,0 25,-24-25,49 25,-25-25,25 0,0 0,0 25,25-25,24 0,-24-25,49 25,26 0,24-25,24 25,1-25,50 0,24 25,0-24,50-1,0 25,24-25,1 25,24 0,1 0,24 0,-24 25,24 0,-50-25,-24 0,-25 0,-49 0,-26 0,-24 0,-50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38.0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6672 7516,'25'25,"0"-25,25 0,-1 0,26 0,-1 0,25 0,-24 0,24 0,-25-25,26 25,-1-25,25 25,-25 0,25 0,-25 0,25-25,0 25,-24 0,24 0,0 0,-25 0,25 0,-25 0,25 25,-25 0,1-25,-1 25,-25-25,1 24,-26 26,26-50,-26 25,-24 0,25-1,-50 1,24-25,-48 25,-1-25,-25 25,1-25,-26 0,-49 0,25 0,-25 0,-25 0,0-25,0 25,-24-25,-1 25,1-25,-1 25,0 0,25 0,25 0,-24 25,24-25,24 0,-24 0,25 25,25-25,-1 0,26 0,-1 0,25 25,0-25,50 25,25-25,-1 0,1 24,25-24,24 0,0 0,25 0,-25 0,25 25,25-25,-25 0,25 0,0 0,0 0,-1 0,1 0,0 0,0 0,0 25,0-25,-25 0,0-25,0 25,-25 0,0-25,-25 25,-24-24,-25-1,-25 0,0 0,0-24,-25 24,-25-50,-24 51,0-26,-26 25,1 0,0 1,-25-1,0 0,-25 0,25 25,-25-25,0 25,25 0,-24 0,-1 0,0 0,25 25,-25-25,25 25,25-25,-25 0,25 25,24-25,1 0,-1 25,51-25,-26 0,25 24,0-24,0 25,25 0,-24 0,24 0,0-1,0 26,-25-50,25 25,0 0,0-1,0 1,0 0,49-25,-24 25,50-25,-1 25,25-25,1 0,-1 0,25 0,-25 24,25-24,-25 0,0 0,-49 0,0 0,-100 0,0 0,-24-24,0 24,-26-25,26 25,24 25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39.5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2952 8483,'25'-25,"24"25,1 0,24 0,1-24,24 24,25 0,0-25,25 25,0 0,-1-25,1 25,0 0,25 0,-26 0,26 0,-25 25,-25-25,0 0,0 25,-25-25,-49 0,-1 24,-24-24,-25 25,-49-25,-26-25,-24 25,-25 0,0 0,-25 0,0-24,0 24,-24 0,24 0,-25 0,1 0,-1 0,25 0,0 0,1 24,24-24,24 0,26 0,0 25,-1-25,26 0,24 0,50 0,24-25,26 1,24 24,0-25,25 0,25 25,-25 0,25-25,0 25,24 0,-24 0,0 25,-25-25,25 0,-50 25,25 0,-50-25,-24 0,-100 0,1-25,-75 0,24 0,-48 25,-1-25,-25 1,1 24,24-25,0 25,0 0,0 0,25 25,25-25,0 0,24 24,26-24,-1 25,1 0,24-25,0 25,0 0,25-1,0 1,0 0,0 0,0 0,25-1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41.7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2778 9153,'25'-25,"25"0,-1 25,50-24,25 24,25 0,0 0,0 0,25 24,-1-24,-24 25,0 0,-25 25,0-26,-25 1,-25 0,-49-25,-25 25,-25-25,-49 0,-25-25,-25 25,0-25,-50 25,25-25,-24 25,24 0,-25 0,50 0,0 25,50-25,24 0,25 0,25 25,25-25,25 0,24 0,50 0,0 25,25-25,0 25,25-1,-26-24,1 50,-25-25,0 0,-49-1,-51 1,1 0,-50-25,-24 0,-26 0,-49 0,0 0,0-25,-24 25,-26-25,50 25,-25 0,25-24,25 24,0-25,24 0,50 25,1-25,24 0,24 1,26 24,49-25,0 0,25 0,25 25,-50-25,26 25,-51 0,-49-24,-100-1,1 25,-50-25,0 0,0 25,-25 0,25 0,0 0,0-25,50 25,-1 0,50 0,0 0,25-24,25 24,25-25,24 0,26 25,24 0,24 0,1 25,-25 0,-25-1,-24 1,-26 0,-49 0,-24 0,-26-1,-24 1,-1-25,-24 25,0 0,0-25,-1 25,1-1,25-24,24 0,25 25,1-25,24 25,49-25,1 0,49 0,0 25,25 0,-25-25,1 24,-1 1,-50 0,1 0,-75-25,-24 0,-26 0,1 0,-25 0,24-25,-24 0,25 0,24 1,-24-26,24 25,0-24,26-26,-1 26,25-26,0 26,25-26,24 1,1-1,24 1,-24 24,24 1,1-1,-1 0,-24 1,-1 24,-24 0,-25 0,-25 1,-24-1,-26 0,1 25,-1-25,-24 0,25 25,24-24,1 24,-1-25,50 0,25 25,24-25,26 25,24-25,0 25,0 0,-24 0,-26 0,-24 0,-50 25,-24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54.3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8062 10071,'24'0,"1"0,0-25,0 25,0 0,-1 0,1 0,25 0,-25 0,24 0,26 0,-26 0,26 0,-1 0,25 0,-24 0,24 0,0 25,0-25,1 25,-1-25,0 24,-25 1,26-25,-26 25,-24-25,-1 0,-24 0,-50 0,0 0,1 25,-51-25,26 0,-26 0,-24 0,25 0,-50 0,24 0,1 0,-25 0,0 0,25 0,-25 0,0-25,25 25,-1 0,26 0,0 25,24-25,25 0,0 0,25 25,25-1,0-24,25 25,24-25,0 25,1 0,24-25,0 25,0-1,-24 1,24-25,0 25,0 0,1 0,-1-1,25 1,-25 0,0 0,1 0,-26-25,0 24,-24-24,-25 25,-50-25,0 0,-24 0,-1 0,-24-25,-1 25,-24 0,0 0,0-24,-25 24,24 0,-24-25,25 25,-25-25,50 25,-26 0,26-25,24 25,1 0,-1-25,50 1,25-1,25 25,-1-25,26 0,24 25,-25 0,50-25,-25 25,25 0,-24 0,24 0,25 0,-25 25,0-25,0 25,-25 0,-25-25,1 25,-1-25,-49 0,0 0,-50 0,-25 0,-24-25,-1 25,1-25,0 25,-26-25,-24 25,25-25,-25 25,0-24,0 24,-25-25,50 25,-25 0,25 0,0 0,24-25,-24 25,49 0,26 0,-26 0,25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55.9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2803 12551,'25'0,"24"0,1-25,0 25,49 0,-25-24,25 24,1 0,-1 0,0-25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8:31.6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2381 7441,'25'0,"0"0,0 0,24 0,-24 0,25 0,-1 0,26 0,-1 0,25-24,1 24,-1 0,25 0,0 0,25 0,-1 0,1 0,0 0,0 0,0 0,0 0,-25 24,0-24,-25 0,0 0,-24 0,-26 25,1-25,-25 0,-50 0,0 25,-25-25,-24 0,-1 0,-24 0,0 25,0-25,-50 0,0 0,0 0,-24 0,-1 0,25 0,-24 0,24 25,0-25,25 0,0 24,50-24,-1 25,25-25,1 0,49 25,25-25,-1 0,51 0,-1 0,26 0,-1 0,0 0,50 0,-25 0,25 0,24 0,-24 0,0 0,0 0,24 0,-24 0,0 0,-25 25,0-25,-25 0,-24 0,-1 0,-49 0,0 0,-25 25,-25-25,0 0,-49 0,-1 0,-24 0,-25 0,-25 0,0 0,1 24,-26-24,25 0,-24 0,24 0,0 25,0-25,0 0,25 0,0-25,25 25,0 0,-1 0,51 0,-1 0,50-24,50 24,-1 0,26-25,49 25,-25 0,50-25,0 25,24 0,1-25,25 25,-1 0,0 25,1-25,-1 0,-24 25,-25-25,0 0,-25 25,-25-25,-25 0,-49 0,-50 0,-74-25,0 25,-25-25,-25 0,-25 25,1-25,-26 1,1 24,-1 0,26-25,-26 25,26 0,-1 0,25 0,25 0,25 0,0 0,49 0,0-25,26 25,48-25,26 25,0-25,49 1,0 24,50-25,0 25,0-25,49 25,-24 25,24-25,-24 25,-25-25,-1 0,-73 0,-26 0,-24-25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3:58.20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5804 12849,'25'0,"0"0,0-25,-25 0,-25 25,-25-25,1 25,-1-24,-24-1,-1 25,1-25,-1 25,1-25,-25 25,24-25,-24 25,0 0,25 0,-1 0,1 0,-26 0,26 25,0-25,-1 0,-24 25,25-25,-26 0,1 25,0-25,25 25,-26-25,1 24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4:00.63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5779 12700,'0'-25,"-24"0,-1 1,-50-1,1 0,-25 0,24 0,-24 25,0-24,-25 24,0-25,0 25,0 0,-25 0,25 0,0 25,0-25,0 0,0 24,0-24,25 25,-1-25,1 0,0 25,25-25,-1 0,1 25,-1-25,26 0,-1 0,1 0,24 0,0 0,50 0,0 0,-1 0,26 0,0 0,24 0,-24 0,24 0,0 0,26 25,-1-25,0 0,0 24,1-24,-1 25,25 0,-50 0,25 0,-49-1,-25-24,0 0,-50 25,0-25,-25 0,1 0,-26 0,-24 0,25 0,-25 0,24 25,-24-25,24 0,-24 25,25-25,-1 0,1 0,0 25,-1-25,26 0,-26-25,26 25,-1 0,0 0,26-25,-1 25,25-25,0-24,25 24,-1 0,26-25,0 26,-1-1,1-25,24 25,-24 1,24-26,1 25,-26 0,50 25,-24-24,-1 24,1 0,-26 0,26 0,-50 24,-1-24,-48 25,-26-25,0 25,-24-25,-1 0,-24 25,0-25,0 25,0-25,-1 0,1 24,25-24,-25 25,49-25,0 0,1 25,24-25,0-25,50 25,0 0,0 0,49-25,0 1,1 24,24 0,0-25,25 25,-25 0,25 0,0 0,25 0,-25 0,25 0,-25 0,0 25,25-25,-25 0,25 24,-25-24,0 25,0-25,0 25,-25-25,25 0,-49 0,24 25,-25-25,1 0,-1 0,-24 0,-1 0,1 25,0-25,-26 0,1 0,0 24,0-24,-50 0,0 0,-24 0,-1 0,-24 0,24 0,-25 0,1-24,-25 24,24 0,-24-25,0 25,0-25,-25 25,25-25,-25 25,24 0,1 0,0-25,0 25,-1 0,26 25,0-25,-1 0,1 0,24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4:03.2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7937 10071,'0'-25,"25"25,0 0,0-25,0 25,24 0,1 0,0 0,-1-25,1 25,-1 0,26 25,-26-25,1 0,0 0,-1 25,-24 0,0-25,-25 25,-25-1,0-24,-49 0,-1 0,1 25,0-25,-1 0,1 25,-1-25,26 25,-1-25,25 25,0-1,25 1,50 0,-25 0,49 0,1-1,-1 1,-24 0,24 0,-24 0,-1-1,-73 1,-1-25,-25-25,-24 25,24 0,1-24,-1 24,0 0,26-25,-26 0,25 0,-25 25,26-25,24 1,0-1,0 0,0-25,24 1,1 24,0 0,0 0,0 1,0-1,-1 0,1 0,-25 0,25 0,-25 1,25-1,0 25,-25-25,24 25,1 0,0 0,-25 25,0 0,-25-1,0-24,-24 25,-1 0,1-25,24 25,-25 0,0-25,1 25,-1-1,25-24,-24 0,24 25,0-25,0 0,25 25,25-25,25 0,-25 0,24 0,1 25,24-25,1 0,-26 0,1 0,-25 0,0 0,-25-25,-50 0,25 25,-24-25,-1 1,25 24,-25-25,26 25,-1-25,25 0,25 25,-25-25,24 25,1 0,25 0,-25 0,0 0,-1 25,1-25,-25 25,0 0,0 0,-25-1,25 26,-24-25,-1 24,0 1,25 0,-25-26,25 26,-25-25,50 24,0 1,0-25,24 0,-24-1,25-24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4:10.8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3026 10195,'50'-25,"-1"0,26 25,24-25,-25 1,26 24,24-25,-25 25,25 0,-25 25,25-25,0 24,-25 1,1 0,-26-25,25 25,-24 0,-1-1,-24 1,-26 0,1-25,0 0,-25 25,-25-25,0 0,-49 0,24-25,-49 25,0-25,0 0,-25 25,-25-24,0-1,0 25,0 0,1-25,24 25,0 0,0 0,49 0,1-25,24 25,1 0,24-25,25 1,25-1,-1 25,26-25,24 25,1-25,-1 0,25 25,-24 0,24 0,0 0,0 0,-24 0,-1 0,26 25,-51-25,-24 25,0-25,-50 0,0 0,-24 0,-26 0,1-25,-26 25,-24 0,0 0,0 0,0 0,25 0,0 25,0-25,49 25,1 0,24-25,25 24,25 1,-1 0,26 0,24-25,1 25,24 24,0-24,25 0,-25 24,25-24,-24 25,-1-25,0 24,-24-24,-26 0,-24 0,-50-25,-24 0,-51-25,1 25,0-25,0 0,-25 0,0 1,24 24,26-25,0 25,24-25,0 0,50 0,50 25,0 0,49-24,0 24,25 0,0 0,0 24,25-24,0 0,0 25,-1 0,-24-25,0 25,-24 0,-26-25,0 0,-49 0,0 0,0 0,-25-25,0 0,25 25,-25-25,24 0,-24 1,25 24,25-25,-25 0,24 25,26-25,-26 25,1 0,0-25,-1 25,-24 0,0-24,0-1,-25 0,-25 0,-25 25,-24-25,-1 1,1 24,0-25,-26 25,1-25,25 25,-26 0,26 0,-25 0,0 0,-1 0,1 0,0 0,25 0,-26 0,1 25,25-25,-1 0,1 0,-1 25,26-25,-1 0,-24 24,24-24,25 0,-24 25,24-25,-25 0,26 25,-1-25,0 25,0-25,25 25,-25-25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36:26.95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9674 15007,'25'0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6:54.2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2654 6201,'25'0,"0"0,24-25,1 25,0 0,-1-24,50-1,-24 25,24-25,0 0,25 25,0-25,-25 25,26 0,-1 0,0 0,0 0,-25 0,0 0,0 0,0 25,1-25,-26 25,0-25,-24 25,0-25,-1 25,-24-25,-25 24,0 1,-25-25,1 0,-26 0,-25 25,1-25,0 0,-26 0,1 0,0 0,-25 0,0 0,25 25,-25-25,25 0,-26 0,26 0,0 25,0-25,0 0,24 0,-24 0,49 0,-24 0,24 24,26-24,-1 0,0 0,0 0,50 0,0 0,0 0,-1 0,26 0,24 0,-24 0,24 0,1 0,-1 0,25 0,-24 0,-1-24,1 24,-1 0,1 0,-1 0,-24 0,49-25,-50 25,26 0,-1 0,-24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6:57.81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5407 6251,'-24'-25,"48"25,-24-25,25 25,25 0,24-25,1 25,24 0,0 0,0 25,1-25,24 0,0 25,-25-25,50 0,-25 0,0 0,25 0,-1 0,-24 0,25 0,0 0,0-25,24 25,-24 0,25 0,-25 0,0-25,-1 25,-24 0,0 0,0 25,1-25,-26 25,-25-25,1 25,-26-25,1 0,-50 25,25-25,-50 24,0-24,-49 0,-1-24,-24 24,-25-25,0 0,-25 25,25-25,-50 0,26 25,-26-24,25 24,-25-25,1 25,24 0,-25 0,1 0,24 25,-25-25,25 0,1 24,24-24,-25 25,25 0,0-25,-25 25,50 0,-25-25,24 24,1-24,25 25,-1-25,1 25,24-25,1 0,-1 0,25 0,1 0,48 0,26 0,0 0,-1 0,26 0,-1 0,0 0,26 0,-26 0,50 0,-25 0,1 0,-1 0,0 25,25-25,-25 0,25 0,0 0,0 25,0-25,0 0,0 24,0-24,0 0,0 25,0-25,-24 0,24 0,0 0,0 0,0 0,-25 0,0 0,0 0,25 0,-24-25,-1 25,0 0,-25 0,26-24,-26 24,25 0,-24 0,24-25,0 25,0 0,1 0,-1 0,0-25,0 25,1 0,-26-25,50 25,-25 0,25 0,-25 0,25 0,0 0,-24 0,24 25,-25-25,25 0,-25 0,0 25,1-25,-1 25,0-25,-25 0,1 0,-26 0,1 24,0-24,-1 0,-24 0,0 0,-50 0,0 0,-24 0,-1-24,-24 24,-1-25,-24 0,0 25,-25-25,0 0,0 25,0-24,-25-1,0 25,0-25,0 25,-24 0,24-25,-25 25,25 0,1-25,-1 25,-25 0,25 0,1 0,-1 0,0 0,0 0,25 0,0 0,-25 0,50 0,0 0,0 0,-1 0,26 0,24 0,1-24,24 24,50-25,-1 25,26-25,24 25,26-25,-1 0,0 25,25-24,0 24,0 0,25-25,0 25,0 0,0 0,-1 0,1 0,0 0,0 25,0-25,0 0,-1 0,1 0,-25 0,25 24,-25-24,25 0,-25 25,25-25,0 0,-25 25,0 0,24-25,-48 25,48-1,-48 1,-1-25,0 25,0 0,-24 0,-1-25,1 24,-26 1,1-25,-25 25,-1-25,-24 25,-24-25,-26 0,25 0,-24 0,-26 0,-24-25,25 25,-50-25,-25 25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00.45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3795 7119,'0'-25,"25"25,0 0,0 0,-1 0,26 0,0-25,-1 25,26 0,-1 0,0 0,1 0,-1 0,50 25,-25-25,1 0,24 25,-25-25,25 25,-25-25,25 0,-25 25,25-25,0 24,0 1,1-25,-26 0,0 25,-25-25,26 0,-26 0,-24 0,24 0,-24 0,-1 25,-24-25,0 0,0 0,-50 0,25 25,-50-25,1 0,-26 0,-24 0,0 0,-25-25,-25 25,25-25,-25 25,-25-25,26 25,-1-25,0 25,0 0,25 0,-25 0,50 0,-25 0,25 0,-25 0,49 0,-24 25,25-25,-1 25,1-25,49 25,-24-25,49 25,-25-1,0-24,25 25,25 0,0 0,-1-25,26 25,0-25,24 0,0 24,26-24,-1 0,0 0,0 0,25 0,0 0,0 0,25 0,-25 0,25 0,-25 0,25 0,-25 0,25 0,-25 0,0 0,25 0,-25 0,-25-24,25 24,-50 0,25 0,-49-25,24 25,-24-25,-25 25,0-25,-25 0,0 1,-25 24,0-25,-49 0,24 0,0 25,-24-25,0 1,-26-1,1 25,25-25,-50 0,49 25,-49-25,25 25,0-24,-25 24,0 0,0-25,25 25,-25 0,0 0,49 0,-49 0,25 0,0 0,-1 0,1 0,25 0,-25 0,24 0,-24 0,25 0,-1 0,1 0,24 0,1-25,-1 25,0 0,25 0,1 0,-1 0,25 25,25-25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03.18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4490 6226,'24'0,"26"-25,0 25,24 0,25 0,25 0,0-25,0 25,0 0,0 0,0 0,-24-24,24 24,-25 0,0 0,-24 0,-1 0,-24 0,-1-25,1 25,-25 25,-1-25,-48 0,-1 0,-25 0,-24 24,-1-24,-24 0,0 0,0 0,-25 0,0 0,0 0,0 0,-25 0,25-24,0 24,0-25,0 25,49-25,-24 25,25-25,24 25,0-25,26 1,24-1,24 0,26 25,0-25,24 25,25 0,-24-25,49 25,-25 0,25 25,0-25,-25 25,25-25,0 25,-25-25,25 25,-24-1,-1 1,-25 0,1 0,-1 0,-24-25,-25 24,-1-24,-48 25,-1-25,0 0,-49 0,-1 0,1 0,-26 0,26-25,-50 25,25-24,-25 24,-25-25,25 25,0-25,-25 25,0 0,25-25,-25 25,1 0,-1 0,25 0,0 0,25 0,-26 25,51-25,0 0,-1 0,-24 0,25 0,-1 0,1 0,24 25,-24-25,-1 0,26 0,24 0,-25 0,1 0,24 0,0 0,25-25,-25 25,50 0,0 0,25 0,-1-25,26 25,-1 0,0-25,26 25,24 0,-25 0,25 0,-25 0,25 0,-25 0,25 0,-24 25,-1-25,25 0,-50 25,25-25,-24 0,-26 0,1 0,0 0,-26 0,-48 0,-26-25,0 25,-24-25,24 25,-24-24,-25 24,24-25,-24 25,0-25,0 25,0-25,-1 25,1 0,0-25,0 25,24 0,-24 0,25 0,-1 0,1 0,-1 0,26 25,-26-25,26 0,-1 25,25 0,0-25,-24 25,24-1,25 1,-25 0,25 0,0 0,25-1,-25 1,25 0,0 0,24 0,1-1,0 1,24-25,0 25,1 0,-1-25,25 25,1-25,-26 24,50-24,-25 25,0 0,1-25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08.84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8483 9376,'25'0,"0"0,0 0,-1 0,26 0,-25 0,24 0,1 0,0 0,-1-25,26 25,-1 0,1 0,-1 0,0 0,26 0,-26 0,0-24,26 24,-26 0,0 0,1-25,-1 25,1 0,-1 0,1 0,-1 0,-24 0,49 0,-50 0,26 0,-26 25,1-25,0 24,-26-24,1 0,-25 25,-49-25,24 0,-25 0,-24 0,-25-25,-1 25,1-24,-25 24,0-25,0 25,0-25,0 25,-25-25,50 25,0 0,0 0,24 0,1 25,24-25,0 25,1 0,24-25,-25 24,26 1,-26 0,25 0,0-25,25 25,-24-1,-1 1,25 0,0 0,25-25,-1 0,1 0,50 0,-1 0,0 0,1 0,24 0,-24 0,24 0,0 0,0 0,0 0,1 0,-1 25,0-25,0 0,0 0,26 0,-51 0,25 0,0-25,-24 25,-1 0,1 0,24 0,-50 0,1 0,-25 0,0 0,-1-25,-24 0,-24 25,-1 0,-25 0,1-25,-26 25,1 0,-1 0,-24 0,0 0,-25 0,25 0,-50 0,0 25,25-25,-25 0,0 0,25 0,0 0,0 25,25-25,0 0,49 0,1 0,-1 0,25 0,25-25,0 0,25 1,-25-1,25-25,0 25,24 1,-24-26,25 25,-1-24,50 24,-24 0,24 25,0-25,1 25,-1 0,0 0,0 0,0 0,-24 25,-1 0,1-25,-26 25,-24-1,0-24,0 25,-50 0,-25-25,1 0,-26 0,1 0,-25 0,-1-25,-24 25,0 0,0 0,-24 0,23 0,26 0,0 0,0 25,49 0,1-25,-1 25,25-1,0-24,25 25,0 0,0 0,0 0,25-1,0-24,0 25,24 0,1 0,0 0,24-1,-24-24,24 25,0 0,1 25,-1-26,26 1,-51 0,26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8:36.4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2580 9847,'24'0,"26"50,25-50,-1 0,50 0,25-50,0 50,24 0,26 0,-1 0,1-24,-1 24,0 0,-24 0,0 0,-25 0,-25 0,-25 0,0 0,-25 0,-24 0,-25 0,-25 24,-25-24,-25 0,-24 50,-25-50,0 0,-50 0,0 0,0 0,-49 0,24 0,-24 0,-1 0,1 25,-1 24,26-49,24 25,25 25,25-50,49 25,25-25,50 49,0-49,49 0,25 0,25 0,25 0,50 0,-1 0,1 0,24 25,25-25,-25 50,-25-50,-24 0,0 0,-50 25,0-25,-50 0,-24 0,-75 0,0 0,-49-25,-25 25,-25 0,0 0,-25-50,-25 50,0 0,-24 0,24 0,-24 50,0-50,24 0,-25 0,51 0,24 25,0-25,24 0,51 0,-1-25,25 25,25 0,0-50,25 25,25 25,24-49,1 24,49 25,-25-50,50 50,-1-25,26 25,0 0,24 0,1 0,-26 0,1 0,-25 0,0 0,-75 0,0 0,-49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11.2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3870 9376,'0'-25,"24"1,1-1,0 25,0-25,24 25,1-25,0 25,24 0,0-25,1 25,-1 0,1 0,24 0,-25 0,25 0,1 0,24 0,-25 0,0 25,0-25,1 0,-26 25,0-25,-24 0,0 25,-26-25,-48 25,-26-50,-24 25,-1-25,-24 25,0-25,-25 25,0-25,25 1,-26 24,1-25,25 25,-25-25,25 25,0 0,0 0,24 0,1 0,24 0,1 0,24 25,0-25,0 25,25-1,-25 1,25 0,0 0,0 0,25-1,-25 1,25 0,0 0,24 0,1-1,0-24,24 25,0-25,1 25,-1-25,25 0,1 0,-1 0,0 0,0 25,25-25,-24 0,-1 25,0-25,-25 24,-24-24,0 0,-26 0,-24 25,-24-25,-26 0,0 0,-24 0,-25-25,0 25,-1 0,1 0,-25 0,0 0,25-24,-25 24,25 0,-1 0,26 0,0 0,-1 0,26 0,24 0,0-25,0 25,25-25,0 0,0 0,0 1,25-1,-25 0,25 0,0-24,-25 24,24 0,1 0,0 0,0 1,0-1,-1 0,1 0,0 0,0 25,0 0,-1 0,26 0,-25 0,24 25,-24 0,-25 0,0 0,0-1,0 26,-25 0,1-26,-1 26,-25 0,1-26,-1 26,0-25,1 24,-1-24,1 0,24-25,-25 25,25-25,1 0,24-25,-25 25,25-25,25-24,-25 24,24 0,-24-25,25 26,0-26,-25 25,25 0,-25-24,0 24,0 0,25 0,-25 1,-25 24,-25 0,25 24,1 1,-26 0,0 0,25 0,-24 24,24-24,25 0,-25 0,50-1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11.7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4093 9277,'0'-25,"-25"25,0 0,0 0,1 0,-1 0,-25 25,1 0,24-25,0 25,0-1,0 1,25 0,0 25,0-26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14.6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5581 10294,'-25'-25,"50"25,0 0,24 0,1 0,0 25,24-25,25 0,1 0,-1 25,25 0,0-25,25 24,-25 1,0-25,0 25,0 0,0-25,-25 25,0-1,0-24,1 25,-26-25,0 25,1 0,-26-25,1 25,0-1,-26-24,-24 25,-24 0,-1 0,-25-25,-24 0,-1 0,1 0,-50 0,25 0,-25-25,-25 25,0-25,0 25,0-25,-24 25,24-24,0 24,25 0,0 0,0 0,25 0,0 0,24 24,1-24,24 25,25 0,50-25,0 0,0 25,49-25,1 25,-1-25,25 24,25-24,-24 0,24 25,0-25,0 25,0-25,24 25,-48-25,24 25,-25-25,25 0,-25 24,-24-24,24 0,-25 25,-24-25,-25 0,-1 0,1 0,-50 0,-24-25,-1 25,-24 0,-1-24,-24 24,-25-25,25 25,-25-25,-25 25,25-25,0 25,0-25,0 1,25-1,0 0,-1 0,26 0,-1-24,26 24,24 0,0-24,0 24,1 0,48 0,-24 0,50 1,0-1,-1 25,26 0,24 0,0 0,0 25,1-1,24 1,-25 0,0 0,0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47:18.2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3522 11509,'25'0,"25"0,-26 0,26-24,0 24,24 0,1 0,-1 0,25 0,-24 0,49 0,-25 24,25-24,0 25,-25-25,25 25,-25-25,25 25,-24-25,-1 25,-25-25,25 24,-24-24,-1 0,-24 0,24 0,-24 0,-25 0,-1 0,1 0,0 0,0 0,-50 0,0 25,0-25,-49 0,24 0,-49 0,0 0,0 0,-25 0,0-25,0 25,-25 0,0 0,0 0,0 0,25 0,0 25,0-25,25 0,25 25,-25-25,49 25,0-25,25 25,1-25,24 24,24 1,26 0,25-25,-1 0,25 25,0-25,25 0,-24 0,24 0,-25 0,25 0,-25-25,25 25,-25 0,25-25,0 25,-24-25,24 25,-25-24,0 24,-25-25,26 0,-26 0,-24 25,-1-25,1-24,-25 24,-25-25,0 1,-25 24,-25 0,1 0,-1-24,-24 49,-1-25,-24 0,0 25,0 0,-1-25,1 25,-25 0,0 25,25-25,-25 25,0-25,0 25,25 0,-1-25,1 24,25 1,-25-25,24 25,1 0,24-25,-24 25,24-25,25 0,-24 24,24-24,50 0,-1 0,26 0,25 0,-1 0,25 0,0 0,1-24,24 24,-25 0,25 0,0 0,25 24,-25-24,0 0,0 0,0 0,0 0,0 0,-25 0,25 0,-25-24,1 24,-1 0,0 0,0 0,25 0,-25 0,1 0,-1 0,0-25,0 25,25 0,-24 0,-1 0,0 0,0 0,0 25,1-25,-1 0,-25 0,25 0,-24 0,24 0,-24 0,24 0,0 24,-25 1,26-25,-26 25,0-25,1 25,-1-25,1 25,-26-25,1 24,24 1,-49 0,25-25,-25 25,-50-25,0 0,-25 25,25-25,-49 0,24 0,-49-25,0 25,0 0,0-25,-25 25,0-25,-25 0,0 25,25-24,-25-1,0 0,25 25,-25-25,1 25,24-25,-1 25,1 0,0 25,25-25,0 0,25 25,-1 0,26-25,24 25,0-1,25 1,0 0,25 0,0 0,24-1,1 1,24 0,1 0,24-25,0 25,25-25,-25 24,25-24,0 0,0 0,0 0,0 0,-24 0,24 0,-25 0,25 0,-25 0,0-24,1 24,-1 0,0 0,-25 0,26-25,-26 25,0 0,-24-25,24 25,-24 0,0-25,-1 25,-24 0,0-25,25 25,-26 0,1 0,-25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1:10.218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306 262,'0'0,"25"0,-25 0,24 0,-24 0,25 0,25 0,73 0,50 49,-99-49,-25 0,-24 0,24 0,50 49,-25-49,-49 0,49 24,197 1,-98-1,-124-24,-24 0,0 0,24 0,0 0,-24 0,0 0,24 0,-24 0,-25 0,24 0,1 0,-25-24,0-25,-25 24,1 25,-26-24,-73 0,74-25,-1 49,-24 0,25-25,-1 25,26 0,-50 0,24 0,1 0,-74 0,49 0,-25 0,49 0,26 0,-1 0,0 0,-24 0,-50 0,50 0,0 0,24 0,-74 0,50 0,24 25,1-25,-26 0,25 0,1 0,-1 0,25 0,-25 0,1 0,-26 24,-24 25,50-25,-1 1,25-25,-25 0,25 0,0 0,0 0,0 24,25-24,-25 25,25-25,24 48,99 1,-24-24,-75-25,-24 0,-25 0,24 0,-24 0,25 0,0 0,-1 0,26 0,-1 0,25 0,99-49,49 0,123-49,-122 74,-100 0,-98 24,-75 0,-147-49,-272-24,-370-50,469 123,296-24,74 24,-25 0,25 0,222 0,173 0,-25 24,-172 25,-174-49,-24 0,0 25,0-25,-123 73,-321 49,123-49,271-73,26 0,48 0,519 0,395 0,-666 0,-223 0,-49 0,-222 0,-124 25,-73-1,295 0,-73-24,197 0,0 25,25-25,246 0,-147 0,-1-25,-98 25,-75 0,-73 0,-99 0,0 0,-25 49,173-49,74 0,493-97,100-50,-445 98,-124 49,-48 0,-124 0,-519 25,346-1,247-24,50 0,24 0,0 0,296 0,49 0,-246 0,-74 0,0 0,-75 0,-271 0,50 0,197 0,98 0,199 0,-75 0,-99 0,50 0,-99 0,98 0,-23 0,97 0,-24 0,-148 25,25-25,0 0,49 0,123 0,-49 0,-123 0,0 0,-25 0,24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1:18.984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276 34,'-23'0,"46"0,192 23,237 73,-95 23,-285-95,-49-24,-94 0,-167-24,-357-95,261 95,263 0,71 24,24 0,428-71,143 47,-404 24,-167 0,-48 0,-167 0,-190 0,120 0,237 0,71 0,310 24,-166-1,214 25,-262 0,-143-48,-119 0,-405 0,-191 0,501 0,190 0,24-24,0 0,24 24,214 0,72 0,-72-48,-191 48,-23 0,-71 0,-49 0,-213 0,47 24,214-24,48 0,0 24,96-24,166 0,-48 0,-95 0,-72 0,-23 0,-71 0,-49 0,49 0,47 0,47 0,144 24,47 47,-24-47,-142-24,-72 0,0 0,0 0,0 0,0 0,143 0,47 0,-119 0,-47 0,-24 0,-47 0,-96 0,-24-24,-47-23,71 47,-143-72,191 25,71 47,24-24,48 24,190 0,-119 0,-71 0,-25 0,49 0,-25 0,-23 0,0 0,24 0,-24 0,118 0,120 0,-190 0,-72 0,-48 0,-190 0,71 47,120-47,-1 0,24 0,48 0,119 72,-72-48,-23 0,-24-24,0 0,23 0,-23 0,-24 0,-24 0,-142 23,-263 144,191-72,166-47,72-48,0 24,143-24,167 48,-143-25,-120-23,-47 0,0 24,-190 71,-167-23,237-48,97-24,70 0,144 0,-120-24,-71 24,0-24,0 0,-47 0,-96-23,-119 23,190 0,72 24,48 0,238-24,-167 24,-95 0,-72 0,-119 0,143 0,-71 0,48 0,23 0,48 0,47 0,-47 0,0 0,-24 0,23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3:18.36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2902 5779,'50'0,"-1"0,-24 0,25 0,-1 0,26 0,-26 0,26-24,-26 24,26 0,-1 0,-24 0,24 0,-24 0,24 0,-24-25,24 25,1 0,-26 0,26 0,-1-25,-24 25,24 0,1 0,-1 0,0 0,-24-25,24 25,1 0,-1 0,26 0,-26 0,0 25,1-25,-1 0,1 0,-1 0,0 25,1-25,-1 0,-24 0,24 25,-24-25,24 0,-24 24,-25-24,24 0,-49 25,25-25,-25 50,-25-25,-24-25,-1 25,0-25,-24 24,0-24,-1 0,-24 0,0 0,24 0,-24 25,0-25,-25 0,25 0,-1 0,1 0,0 0,-25 25,25-25,-25 0,25 0,-1 0,1 0,0 0,0 0,24 0,-24 0,25 0,-1 0,1 0,-1 0,26 0,-26 0,26 0,-1 0,25 0,-24 0,-1 0,25-25,1 25,24-25,-25 25,25-24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3:21.7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10592 5705,'-124'0,"-25"0,50-25,-25 25,-1 25,26-25,0 0,0 0,24 0,-24 25,0-25,25 0,-1 0,1 25,24-25,1 0,-1 0,25 0,0 0,0 0,50 0,0 0,0 0,0-25,24 25,1-25,24 25,-24 0,24-25,1 25,-1 0,1-25,24 25,-25 0,25 0,1 0,24 0,-25 0,0 0,0 25,1-25,-1 25,-25-25,25 25,-24 0,-26-25,1 24,0-24,-26 25,1-25,-25 50,-25-25,1-25,-26 0,-24-25,-26 25,26 0,-50-50,0 50,0-25,25 25,-25 0,0 0,0 0,24 0,1 25,0-25,0 50,24-25,26-25,-1 25,25-1,1 1,-1-25,25 25,0 0,25-25,-1 25,26-25,0 0,24 0,0 0,1 24,24-24,0 0,0 0,1 0,-1 0,-25 0,26 0,-1 25,25-25,-25 0,0 0,-24 0,24-25,-25 25,1 0,-1 0,0 0,-24-24,25 24,-51 0,26 0,-25 0,-25-25,0 0,-25 0,-25 25,-24-25,-1 1,1-1,0 0,-26-25,1 50,0-25,0 1,0-1,-1 25,1-25,25 0,-25 25,24-25,-24 1,24 24,-24-25,25 25,-1-25,-24 25,50 0,-26-25,26 25,-1 0,25 0,0 0,1 0,-1 0,0 0,25 25,-25-25,25 25,0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3:24.90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2629 7640,'25'0,"0"0,0 0,0 0,24 0,-24 0,25 0,-26 0,26 0,0 0,24 0,-24-25,-1 25,26 0,-1 0,0 0,1 0,-1-50,1 50,-1 0,1-24,-1 24,25 0,0 0,-24-25,24 25,0 0,0 0,-24 0,24 0,0 0,0 0,-24 25,-1-25,1 0,-26 0,26 0,-26 0,1 24,0-24,-26 50,26-50,-50 25,25-25,-25 25,-25-25,0 0,0 0,-24 24,-1-24,-24-24,-1 24,1 0,-25 0,24-25,-24 25,0 0,0-25,-1 25,1 0,0 0,0 0,0 0,-1 0,26 0,-25 0,-1 0,1 0,25 0,-25 0,24 0,26 0,-26 25,26-25,-1 0,0 0,1 25,24-25,0 0,0 24,25 1,25-25,0 0,25 0,-1 0,26 0,-1 0,0 0,1 0,24 0,0 0,25 0,-24 0,-1 0,25-25,-25 25,25 0,-25 0,25 0,-25 0,1 0,-1 0,0 0,-24 0,-26 0,1 0,-25 0,-25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3:26.9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6201 7565,'25'0,"0"0,0 0,-1 0,26 0,24 50,-24-50,24 0,26 0,-26 25,25-25,1 0,-1 0,-25 25,50-25,-49 0,24 0,0 0,0 24,0-24,1 0,-26 0,0 0,26 0,-26 0,1-24,-1 24,0 0,26 0,-26 0,0 0,1 0,-1 0,1 0,-1 24,0-24,1 0,-1 0,1 25,-26-25,1 0,0 25,-26-25,1 0,-25 25,-25-25,-24 0,-1-25,-24 0,-25 0,-1 25,1-24,-25-1,0 25,0-25,0-25,-25 26,0 24,0-25,1 25,24 0,-25 0,50 0,-50 0,25 0,0 0,0 0,24 0,-24 0,25 25,0-25,0 0,24 0,1 0,24 24,1-24,24 0,0 0,0 0,50 0,0 50,0-50,24 0,26 0,-26 0,1 0,49 0,-24 0,-1 0,25 0,25 0,-24 0,24 0,24 0,-24 0,25 0,0 0,0 0,0 0,0 0,-1 0,1 25,0-25,-25 0,25 25,-50-25,0 0,1 24,-26-24,-24 0,-26 0,26 0,-75 0,0-24,-24 24,-1 0,-24 0,24-25,-49 25,24 0,-24 0,-25-25,0 25,25 0,-50 0,0 0,25 0,-25 0,1 25,24-25,-25 25,25-25,0 24,25-24,-25 0,24 25,1-25,25 0,-1 25,1-25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8:39.1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2530 10889,'0'-49,"0"24,0 0,0 0,25 0,0 25,-1-24,1 24,25-25,0 25,-1 0,26 0,24 0,0 0,0 0,25 0,25 0,0 0,25 0,-26 0,26-50,0 50,24 0,-24 0,24 0,1 0,-1 0,0 0,1 0,-1 0,1 0,-26 0,26 0,-26 0,1 0,0 50,-1-50,1 0,-25 25,0-25,-1 0,-24 24,-24-24,-26 0,1 0,-26 0,-24 0,-75-24,-24 24,-1 0,-49-25,0 25,-49-50,-1 50,-24 0,-25 0,-1 0,-24 0,25 0,-25 0,0 0,0 0,25 0,-1 0,26 50,-25-25,24-1,26-24,-26 25,50 0,1-25,23 25,26-25,0 25,25-25,-1 0,50 24,1-24,73 0,1 0,49-24,50 24,0-25,24 25,1-25,49 25,0 0,1-25,24 25,25 0,-1 25,1-25,-25 0,25 25,-25 0,0-25,-24 24,-1 1,-25 0,-24 0,-1 0,-24-1,0-24,-50 25,1 0,-1-25,-25 25,-49-25,25 0,-75 0,0 0,-25 0,-24 0,-25 0,0 0,-1 0,-24-25,-25 25,1 0,-26 0,-24 0,24 0,-24 0,-26 0,26 0,-25 0,-1 0,1 0,0 0,0 0,-1 0,1 0,25 0,-26 25,26-50,24 50,-24-25,49 0,0 0,0 0,25 0,25 0,25 0,-1 0,1 0,24 25,26-25,-1 0,50 24,24-24,1 0,49 0,0-24,25 24,25 0,0-25,49 0,-24 0,49 25,0-25,25 25,1-24,-1 24,0 0,0 0,25 0,-25 24,0 1,0 0,-25 0,0 0,-24-1,-1 1,-24 0,-1 25,-49-1,0-24,-24 0,-51-25,1 0,-75 0,0-25,-24 25,-51-25,1-24,-25 24,-25 0,0-25,-24 26,-26-26,1 25,-25 0,24-24,-24 49,0-25,0 0,-26 0,1 25,25-24,-25 24,25-25,-25 25,0 0,0 0,25 0,-1 0,1 25,0-25,24 0,26 0,-1 0,25 24,0-24,25 0,25 0,25 0,-25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3:29.6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3026 8409,'0'-25,"25"0,0 25,0 0,-1 0,26 0,0-25,24 25,0 0,1 0,-1 0,50 25,-24-25,-1 0,25 0,-25 0,25 0,0 25,0-25,0 0,-25 0,25 0,0 0,0 25,25-25,-25 0,0 0,0 0,0 0,-25 0,26 0,-26 0,0 0,0 0,25 0,0-25,0 25,-25 0,1 0,24-25,-50 25,25-25,1 25,-1 0,25 0,-25 0,25 0,-25 0,0 0,1 25,-1-25,0 0,0 0,1 25,-1-25,0 25,-25-25,26 25,-26-1,-24-24,-1 25,1-25,-25 0,-1 25,1-25,-25 25,-49-25,-1 0,0-25,-24 25,-25 0,0 0,-1-25,-24 25,0 0,0-25,-25 25,1 0,-1-24,0 24,0 0,25 0,-25 24,1-24,23 0,-23 0,-26 0,25 0,0 25,1-25,24 0,-25 0,0 0,25 25,0-25,-25 0,25 0,25 0,-25 0,24 0,-24 0,0 0,25 0,0 0,0 0,0 0,24 0,-24-25,25 25,-1 0,1 0,-1 0,1-25,24 25,1 0,-1 0,0 0,26-24,-26 24,25 0,0 0,25-25,-24 25,-1 0,25-25,25 25,-1-25,1 25,25 0,-1 0,1-25,0 25,24 0,0 0,26 0,-26 0,25 0,1 0,24 25,-25-25,50 0,-25 0,24 25,1-25,25 0,-25 0,24 25,-24-25,0 0,25 25,-1-25,-24 24,0-24,0 25,24-25,-24 25,-25 0,0-25,0 25,-24-1,-1-24,-25 25,-24-25,-25 25,-75-50,0 25,-24-25,-50 25,0-24,0-1,-25 0,0 25,-24-25,-1 0,0 25,-24-24,24 24,-24 0,24 0,1-25,-1 25,0 0,1 0,-1 0,25 0,0 25,25-25,-24 0,24 0,24 0,1 0,0 24,0-24,24 0,26 0,-26 0,26 0,-1 0,0-24,26 24,-26 0,25 0,0 0,1 24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5:13.3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5581 9500,'0'-25,"25"25,0 0,-1 0,1 0,0 0,0 0,0 25,-1-25,26 0,0 0,-1 0,26 0,-1 0,1 0,-1 0,25 0,0 0,1 0,-1 0,0 0,0 0,1 0,-1 0,0 0,25 0,-50 0,26 0,-1-25,-25 25,25 0,-24 0,-1 0,-24 0,24 0,1 0,-50 25,24-25,-24 0,0 0,-50 0,0-25,-24 25,-1 0,-25-24,1 24,-25-25,0 0,-1 25,-24-25,0 0,0 25,0-24,0 24,25 0,-25 0,0 0,0 0,25 24,0-24,-1 0,1 25,25-25,-1 25,1 0,24-25,1 25,24-25,0 0,0 0,50 0,25 0,24 0,1-25,24 25,0-25,25 25,0-25,25 25,0 0,24 0,-24 0,25 25,-25-25,24 25,-24-25,-25 25,0-25,-25 0,1 0,-26 24,0-24,-49-24,0 24,0 0,-50 0,-25 24,1-24,-26 0,1 0,-25 0,-1 0,-48 0,24 0,-25 0,0 0,0 0,0 0,25 0,0 0,0 0,50 0,-1 0,26-24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5:15.0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2877 10195,'25'0,"0"0,0 0,49 0,1 0,-1 0,25 0,0 0,25 25,0-25,25 0,-25 0,25 24,0-24,-25 0,25 25,-25-25,25 0,-25 25,0-25,-25 25,0-25,-49 0,-1 0,-24 0,-50 0,-24 0,-26 0,-24-25,0 25,-25 0,-25 25,25-25,-25 0,-24 25,24-25,0 0,-25 0,25 0,25 0,0 0,0 0,50 0,0 0,24-25,25 25,25-25,0-25,50 50,-1-24,51-1,-26 25,50-25,0 25,0 0,25 0,25 0,-26 0,1 25,0 0,25-25,-50 24,25 1,-25 0,-25 0,0 0,-25-25,-49 0,0 0,-25-25,-50 25,1-25,-50 0,-1 0,-24 1,0-1,-25 0,-24 25,-1-25,25 25,-24 0,24 25,0-25,25 25,25 0,0-25,24 24,1 1,24-25,25 25,1-25,-1 0,25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5:16.8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6176 10244,'0'-24,"0"-1,25 0,0 25,25 0,-1-25,1 25,49-25,-25 25,26-24,-1 24,25 0,25-25,-25 25,25 0,-1 0,-24 0,0 0,25 0,0 0,-25 0,25 0,0 25,0-25,-1 24,1-24,-25 25,25 0,0-25,0 25,-25 0,25-1,-25 1,0 0,0-25,0 25,-25 0,0-25,0 24,-24-24,-26 0,1 25,0-50,-26 25,-48 0,-1-24,-50 24,1-25,-25 0,-25 0,0 0,0 1,-50-1,0 0,1 0,-1 0,-24 1,-1 24,1-25,-25 25,24 0,1 0,24 0,-24 25,24-25,0 0,1 24,24-24,0 25,0-25,25 0,0 0,25 25,0-25,24 0,1 0,49 25,0-25,50 0,0 0,25 0,-1 0,50 0,1 0,24 25,-25-25,50 0,0 24,-1-24,1 25,0 0,25 0,-1 0,26-1,-26 1,1 0,0 25,-26-26,-24-24,0 25,-24-25,-26 25,1-25,-26 0,1 0,-25 0,-25-25,0 25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5:18.2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3051 11088,'25'0,"24"0,51 0,-1-25,25 25,25 0,0-25,24 25,1 0,-1 0,1 0,-25 0,0 0,-25-25,25 50,-50-25,0 0,-25 0,1 0,-50 25,-1-25,-24 25,-24-1,-26-24,-24 25,-26-25,-24 25,0-25,-25 0,-24 25,24-25,-25 0,1 25,-1-25,1 0,24 0,25 0,-25 0,50 0,-1 0,26-25,24 25,26-25,-1 0,25 0,25-24,24 24,26-25,-1 26,50-1,-25 0,25 25,0-25,0 25,25 0,-25 0,25 25,-25 0,25-25,-50 25,0-1,0 1,-49-25,0 0,-25 25,-1-25,-48 0,24-25,-50 25,25 25,0-25,-24 0,-1 0,0 0,-49 25,25-25,-50 0,0 0,0 0,-25 0,0 0,0-25,0 50,25-25,25 0,0 0,25 0,24-25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5:19.9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7417 11038,'24'0,"26"0,0 0,49 0,-25 0,25 0,1 0,24 0,0 0,0 0,0 0,49 0,-24 0,25 25,24-25,-24 25,0-25,-1 0,1 0,-25 0,24 0,1 24,0-24,-26 0,26 0,-25 0,-25 0,0 0,0-24,-25 24,25 0,-49-25,24 25,-25 0,1 0,-26-25,1 50,-1-25,1 0,-50 25,25-1,-50 1,-25 0,1-25,-50 25,-25-25,-25 0,-25 0,1-25,-51 25,1-25,0 0,-25 25,0-49,-25 24,0 0,0 0,0 1,0-1,50 25,0-25,49 25,25-25,1 25,24 0,49 0,26 0,24 0,50 0,24 25,1-25,49 0,0 0,50 0,0 25,25-25,-1 0,26 0,-1 25,25-25,-24 24,24-24,-25 25,50 0,-24-25,-1 25,25 24,-25-24,0 0,-24 0,-1 0,-24 24,0-24,-50-25,0 25,-50-25,1 0,-26 0,-24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5:21.8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2828 11881,'25'0,"49"-24,0 24,1-25,49 0,0 25,0-25,49 0,1 25,0-24,24 24,1 0,-1 0,0 0,1 24,-25 1,-1-25,-49 25,0-25,-25 25,1-25,-26 25,-24-25,-25 0,-50 24,-25-24,-24-24,-50 24,0 0,-25-25,0 25,-25 0,-24 25,24-25,-24 24,-1-24,1 25,24-25,1 25,24-25,25 0,0 25,25-25,-1 0,51 0,24-25,0 25,50-25,25 0,-1 1,26 24,24-25,0 25,25-25,25 25,-25 0,50 0,-26 0,26 25,24-25,-24 25,0-1,-1 1,1 0,-25 0,-25 0,25-25,-75 24,0-24,-24-24,-50-1,-25 0,-49 0,-25-24,-1 24,-24-25,0 25,-24 1,-26-1,0 25,1-25,-26 25,1 25,-1-25,1 25,24-25,1 24,-1 1,0 0,50 0,-24 0,48-1,1-24,49 25,1-25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6:55.9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22275 14064,'-25'25,"25"0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6:57.1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21952 14039,'0'0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7:34.1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11534 13370,'25'0,"-50"49,-24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08:42.9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7193 11683,'100'0,"24"-25,24 25,1 0,25 25,24-25,26 0,-1 0,-25 0,25 25,1-25,-1 0,0 0,0 25,-24-25,-1 24,1 1,-26-25,-24 25,-25-25,-25 0,1 0,-26 25,-49-25,0 0,-50-25,-50 25,-24-25,-25-24,-25 24,-24 0,-26-25,-24 26,-25-1,0-25,-25 25,-24 1,24-1,-25 25,25 0,0 0,25 0,0 25,50-1,-1 1,26 0,49 25,24-26,1 1,50 0,24 25,25-26,0 1,49 0,1 0,49-25,0 0,26 0,23 0,1 0,25 0,24 0,25 0,1-25,-1 50,25-25,-25 0,25 25,0-25,-24 24,24 1,-25 0,0-25,-24 25,-1 0,0-1,-49 1,0 0,-50-25,1 0,-26 0,-24 0,-75 0,-25-25,-24 25,-26-25,-24 1,0 24,-24-25,-26 25,0 0,-24 0,-1 0,-24-25,-25 25,0 0,0-25,0 25,-25 0,25 0,25-25,-25 25,25 0,24 0,1 0,49 0,0-24,0 24,50 0,0-25,24 25,26-25,-1 25,25 0,25-25,25 25,0 0,25 0,24 0,25 0,50 0,0 0,25 0,-1 25,26-25,24 25,25 0,0-1,0 1,25 25,-25-25,25 24,-50-24,25 25,-25-26,-24 1,-1 0,-24 0,-1 0,-49-25,0 0,-24 0,-26-25,-24 0,-26 0,26 0,-25 1,0-1,-50 25,25-25,-50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45:23.7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22101 1860,'-74'0,"24"-24,75-1,24 25,51 0,48 0,1 0,0 0,0 0,0 0,0 0,-50 0,-50-25,-98 0,-75 25,-75-25,-24 25,-50 25,25 25,50-1,49 1,50 0,24-26,75 1,25 0,49-25,26 0,73-25,26 25,49 0,0 0,-25 0,-24 25,-26 0,-98-25,-26 25,-74-1,-24 1,-75 0,-50 0,-49 0,-25 24,49 26,26-26,74-24,49 0,75-25,74-25,99-25,50 1,25 24,50 0,-50 25,-1 0,-98 0,-75 0,-99-25,-24 1,-125 24,-75-25,-24 50,-24-1,24 1,24 25,1-1,25 1,49 0,50-50,173-50,75 0,49 1,25-1,26 25,-1 1,-50-1,-74 25,-99 0,-75-25,-99 50,-24-25,-50 49,-1 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3:45:23.7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22151 2456,'-50'24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9" units="1/cm"/>
          <inkml:channelProperty channel="Y" name="resolution" value="38" units="1/cm"/>
        </inkml:channelProperties>
      </inkml:inkSource>
      <inkml:timestamp xml:id="ts0" timeString="2009-10-18T17:10:16.906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1012 1264,'0'-23,"25"23,-25-46,25 46,-1-23,-24 1,75 22,48 0,51 0,123 45,25-22,-50 23,-49 0,0-24,-1 1,76-23,-100 23,-50-23,-49 23,-24 0,-26 0,1-23,98 0,-98 0,24 0,74 0,-98 0,74-46,173 0,-50-22,-197 68,-25 0,74-23,25 0,-25 23,-25-46,0 23,0 23,-49 0,0 0,0 0,49 0,-25 0,1 0,-50 0,25 0,24 0,1 0,-25 0,-1 0,-24 0,0-22,-173-24,-248-45,-124-46,273 45,99 24,-1 45,75 0,-49 23,49 0,0 0,-75 0,100 0,74 0,-25 0,25 0,421 114,1040 274,-149 115,-990-298,-297-136,-50-69,-272-69,-569-136,-26 136,-494-113,470-24,718 160,198 46,643-45,1214-1,-495 46,-1313 23,-197 0,-174-23,-619 0,-148 68,519 1,422-69,197 0,942 0,494-46,-816 46,-793 0,-223 0,-544 0,-124 0,124 23,569-23,148 0,670 0,1385-160,-321 69,-1015 114,-521-23,-73 22,-347-22,-595 0,51 0,48 0,570 0,100-45,147 45,125 0,544-46,619-45,-74 91,-545 137,-247-92,-248-22,-124 0,-470-23,-792 69,-50-24,371 1,496-46,222 0,149-23,594-45,1015-69,125 0,-744 45,-668 92,-223 0,-50 0,-371 92,-940 45,-1 45,124-136,470 23,645-69,98 0,50 0,395 0,1066-115,-669 115,-198 0,-322 0,-124 46,1 23,-125-24,-49-45,-25 0,-470 0,-446 0,-420-91,222 91,891-69,248 69,-24 0,246-23,1066-68,74 45,-496 69,-569 0,-247 0,-50 0,0-23,-248 0,-445-69,-595-22,125 45,346 46,123-91,521 91,198 0,495-69,1114 24,173-1,-1064 69,-693 23,-50-46,-25 22,-248 70,-717 68,198-1,99-44,420-70,224-45,49 0,0 23,0-23,198 0,594 0,446 23,371 137,-841-92,-743-45,-174-23,-693 0,-767 0,74 0,792 0,421-45,273-1,49 46,148-23,917-91,718-69,-298 46,-866 91,-545 46,-371 0,-644 0,-470 23,198-23,668 0,223-68,223 45,99 0,25 23,520-46,1287-136,-990 90,693 92,-1213 0,-298 23,-48-23,-100 46,-767 68,-743-68,98-1,794-45,519 0,322 0,347 160,519-46,471 24,-99 181,-644-90,-420-47,-100-90,-173-69,-149 22,-692-45,-496 23,-50 160,1041-183,370 0,694-137,1115-92,-719 47,-1090 182,-73 0,-149 0,-396 0,-421 0,321 22,-48-22,519-45,198 45,50 0,371-69,693 69,100 0,-447 0,-742 0,0 23,-74 23,-372-1,-990 92,99-91,719-46,370 0,50 0,173 0,297-23,942-296,469 182,-915 114,-644 23,-100 0,-222 23,-668 228,-521-69,595 1,445-114,174-69,173 0,0 0,272 0,422 45,469-45,-940 0,-223 0,-74 0,-496 0,-172 0,271 0,224 23,247-23</inkml:trace>
  <inkml:trace contextRef="#ctx0" brushRef="#br0" timeOffset="19906">2126 2017,'-25'0,"1"0,24 0,173 0,174 115,-149-24,-50-68,-98 0,-26 0,-24-23,-123 0,-199 0,-74-92,321 69,51 1,24 22,0 0,247 0,422 45,-372 24,-272-46,-75-23,-148 0,-124 0,174 0,123-23,-49 23,49 0,25 0</inkml:trace>
  <inkml:trace contextRef="#ctx0" brushRef="#br0" timeOffset="20937">2696 2292,'173'68,"75"-22,395 159,-494-113,-149-70,-50-22,-371-91,-24 45,-1-22,99-1,273 1,74 45,74 23,892-160,297 160,-842 0,-397 0,-48 0,-373 0,-469 0,519 0,1-45,271 45,75-23,25 23,495 0,842 114,-421 91,-719-68,-98-114,-248-23,-445-137,-322 69,519 22,125-22,197 68,75 0,148 0,521-46,-1 46,-545 0,-123 0,-74 0,-348 0,-469-46,569 23,123-22,100 22,0 0,470 23,768 69,24 159,-866-160,-248-68,-148 0,-570 0,-371 0,693-68,149 45,123 23,50 0,595 0,420 69,-396 113,-248-136,-297-23,-98-23,-447 0,-544-46,644 23,346-68,25 91,520-46,421 23,-520 23,-347 0,-99 0,-198-22,-495-47,-123-45,642 45,249 69,693 0,-75 23,-445 46,-223-69,25 0,-421 0,-298-92,348 47,346 22,0 23,297 0,495 137,-247 46,-421-183,-149 0,-223 0,-445 0,495-46,173 0,75 46,395-91,-123 91,-247 0,-150 0,-346-69,50 47,-124-24,223-23,222 69,-24-45,74 45,49 0,248 22,-24 47,-50-23,-25-46,-223 0,-470 0,-595 0,-321 0,941-46,-273-91,347 46,371 22,25 69,569-137,1313-320,-1065 434,-594 23,-50 69,-98 0,-75-47,0 1,-322 137,-718 183,-25 22,174-137,767-228,124 0,396 0,496-91,-496 91,-347 0,-74 0,-321 0,73 0,199 0,74 0,124-23,173 23,-99 0,-198 0,-25 0,-272 0,-49 0,-26-91,224 22,148 47,0 22,173-23,842-229,-297 138,-644 114,-148 0,-545 23,-198 46,-272-69,792-69,123-68,150 69,24 45,123-46,992-228,469 0,-420 229,-1016 68,-148 0,-223 0,-420 0,247 0,24 0,125 0,197 0,50 0,74 0,248 0,223 23,-322 0,-223-23,0 22,-75-22,-420 69,-594-23,470-24,99 47,347-69,173 0,0-23,569-160,793-228,-1040 366,-99 45,-174 45,-49-22,0 0,-322 91,-742 206,-422 91,694-251,569-160,50 0,197 0,422-46,396-68,49 0,-445 45,-397 69,-98 0,-174 23,-322 137,25-91,471-69,49 0,223 0,519 0,323 0,-966 0,-173 0,-397 0,-296 91,222-91,372-23,173-45,0 45,0 0,0 23,25-23,272-68,148-92,-147 114,-249 69,-197 92,-298 113,-445 92,618-274,248-23,1-23,24 0,0 1,0-1,0 23,24 0,51-46,544-182,0 22,-496 183,-98 23,-25 0,-25 23,-49 68,25-68,-149 23,-50-46,25-69,149-90,74 136,74-23,248 0,-272 46,-1 0,-24 0,0 0,-25 23,0 46,0 22,-223 115,-396 136,99-113,248-207,172-44,26-93,25 1,49 23,0 22,322-113,148-47,0 115,-222 114,-99 0,-26 160,51 46,-150-69,-24-115,0 24,-74 23,-198 22,-124-68,321-23,75-23,0 0,0-23,0 46,174-91,-100 23,198-24,-24 47,-199 45,-49 0,0 0,-173 68,-372 160,100-159,271-69,100 0,74-46,0 46,0-45,25-1,198-160,668-250,768-344,-1387 755,-222 45,-1 68,26 23,-75 69,0-68,-149 136,-420 137,-199-45,520-297,-98-23,73 0,224-23,24-22,0-47,25 24,174-24,1064-410,420 114,-1286 365,-273 183,-74 22,-100 161,-73-115,-298 115,-544 182,346-274,248-136,322-115,49-46,25-45,74-69,322-46,966-296,-50 273,-1188 229,-99 23,-25-23,0 46,-223 114,-396 251,-421 23,396-229,545-182,99-23,0-46,99-68,471-251,866-115,-1164 389,-272 114,0 0,-25 22,-98 138,-348 137,-247 22,471-319,271-69,521-251,1064-273,-470 341,-1114 229,-50 23,-247 137,-471 228,397-137,271-251,-24 23,50-23,123-46,619-342,124 160,-668 205,-223 23,-248 0,-124 0,273 0,148 0,0 0,1 0,-51 46,-73 22,98-68,50 23,-74 0,49-23,-49 46,0-24,123-22,25 0,-24 0,-50-22,0-1,0 23,0-23,0 0,0 23,-50-23,50 23,-24-23,24 23,0-22,-25 22,0 0,25 0,-74 68,24-22,1-1,49-45,0 23,-25-23,25 23,0 0,0 23,0-1,0-22,0 0,0-23,0 23,-25 0,-74 45,-173 115,0 0,148-138,124-22,25-23,148 0,124-91,248-24,-50 47,-173 45,-149 23,-24 0,73 0,1 0,-149 0,-24 0,-50 0,49 0,-24 0,-25 0,25 0,0 0,-25 0,0 23,25-23,-25 23,0 0,24-23,-24 22,50-22,-50 0,25 0,-25 23,0-23,0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8:45.9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20067 15751,'0'0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8:48.2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20389 14858,'-24'0,"24"0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08.9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2580 6152,'0'-25,"24"25,1 0,0 0,25-25,-25 25,49 0,-24-25,24 25,25-25,0 25,25-24,0-1,25 25,0-25,0 25,0 0,0 0,-1 0,-24 0,-24 0,-1 0,-50 0,-24 0,-50 0,1 0,-51-25,-24 25,0 0,-50 0,0-25,0 25,-24 0,-1 0,25 0,-24 0,24 0,0 0,25 0,25 0,49 0,25-24,0 24,25-25,25 0,25-25,24 25,26 1,-1-1,25 25,25-25,-25 25,49 0,-24 0,25 0,-1 25,-24-25,0 25,-25-1,25-24,-50 25,-25 25,-24-25,-25-25,0 25,-50-25,0 0,-49 0,-26 0,-24-25,-24 25,-1-25,-25-25,-24 50,-1 0,1-25,-1 50,1-25,24 0,26 50,23-25,1 0,25-1,50 1,24 0,0-25,25 25,25-25,24 25,26-25,24 0,0 0,25 0,25 0,0-25,25 25,-1 0,1 0,0 0,-1 0,1 25,-1-25,-24 0,-25 0,-25 24,-24-24,-26 0,-49-24,-49 24,-1 0,-49-25,0 25,-25 0,0 0,-25 25,0-25,0 0,-24 24,24-24,-25 25,25-25,1 25,24 0,0-25,24 25,26-25,24 0,25 0,50 0,0 0,49-25,1 0,49 25,0-25,25 0,0 1,49 24,-24-25,24 25,-24 0,-1-25,-24 25,-25 0,-49 0,-1 0,-49-25,-50 25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09.66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7590 6722,'25'-25,"25"25,-1-25,26 25,-1 0,25-24,-24 24,49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10.53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8508 6672,'-99'0,"-25"0,25 0,24 0,-24 0,49-24,25 24,50 0,50 0,24 0,0 0,25 0,-25 0,1 0,-26 0,-24 0,-50-25,-50 25,-24-50,-50 25,0 25,0-24,-25 24,25 0,0 0,74 0,0 0,75 0,25 24,24-24,50 0,0 25,0 25,0-25,-24-1,-1 26,-50-25,-24 0,-25-1,-25 1,-49-25,-25 25,0 0,-25 0,24 0,1-1,49 1,1 0,49 0,0 0,49-25,26 24,24 1,0-25,25 25,-49-25,-26 25,-24-25,-25-25,-49 25,-26-25,-24 25,25-25,24 25,25 0,0 0,25-24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10.85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10740 6722,'0'-25,"-24"25,24-25,0 25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3-10-02T11:59:12.1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11460 6722,'49'0,"-24"25,-50-25,1 0,-51-25,-49 25,25-25,-50 0,0 25,50-24,-25 24,74-25,1 25,49-50,25 50,24-25,26 25,24 0,25 0,0 0,0 0,-50 0,1 0,-26 0,-24-24,-50 24,-24 0,-26-25,1 25,-25 0,-1-25,1 50,25-25,24 25,25-25,25 24,0 1,50 25,24-1,1-24,24 0,-25 0,1 0,-25-1,-1 1,-24-25,-25 25,-25-25,-49 0,-1 0,-24 0,0 0,0 25,49-25,50 25,25-25,0 25,49-1,0-24,26 25,-26 0,1 0,-26 0,-24-25,0 0,-25 24,-25-24,-25 0,-24 0,-1 0,1 25,24-25,1 0,74 25,-1-25,26 25,49-25,-24 25,24-1,0 1,-24-25,-26 25,-24-25,-50 0,-24-25,-26 0,-24 25,0 0,24 0,26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1DF760E-5A91-4217-9112-A52BDC6BEE1B}" type="datetimeFigureOut">
              <a:rPr lang="en-US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F31A49-E594-43CF-B5B5-EAB623F220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60679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BDC0EEF-4A42-4CCF-8168-630FC060695B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8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43074-22C6-4ACA-B1E6-B673784CBC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853050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5111B-A005-4216-8E5A-590E3BA79E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321403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B58E-A8C5-456B-8DDB-BD5D84E4FA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78871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77742-B96A-41F3-80D4-741588B12A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70633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136D7-F257-4EA2-B892-2901EC4857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147829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B882A-CBB1-4A25-BC5B-13A46F0CF0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42231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1360D-74FB-43B0-8432-0164460A4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887236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449CE-1942-4ABC-B679-52704F2365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734338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ACF02-2B24-489F-80EC-8B6FA278E0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972966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28D41-8396-4035-9484-90AAA4A241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106455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C844A-B632-4A94-A222-B7CE6BFAD9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268523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45318-2E21-44A9-A940-7A2D6D4F4C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9404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27CC341-931D-4B87-94D5-EDF8C74CAE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zoom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13" Type="http://schemas.openxmlformats.org/officeDocument/2006/relationships/customXml" Target="../ink/ink79.xml"/><Relationship Id="rId18" Type="http://schemas.openxmlformats.org/officeDocument/2006/relationships/image" Target="../media/image90.emf"/><Relationship Id="rId26" Type="http://schemas.openxmlformats.org/officeDocument/2006/relationships/image" Target="../media/image94.emf"/><Relationship Id="rId3" Type="http://schemas.openxmlformats.org/officeDocument/2006/relationships/customXml" Target="../ink/ink74.xml"/><Relationship Id="rId21" Type="http://schemas.openxmlformats.org/officeDocument/2006/relationships/customXml" Target="../ink/ink83.xml"/><Relationship Id="rId34" Type="http://schemas.openxmlformats.org/officeDocument/2006/relationships/image" Target="../media/image97.emf"/><Relationship Id="rId7" Type="http://schemas.openxmlformats.org/officeDocument/2006/relationships/customXml" Target="../ink/ink76.xml"/><Relationship Id="rId12" Type="http://schemas.openxmlformats.org/officeDocument/2006/relationships/image" Target="../media/image87.emf"/><Relationship Id="rId17" Type="http://schemas.openxmlformats.org/officeDocument/2006/relationships/customXml" Target="../ink/ink81.xml"/><Relationship Id="rId25" Type="http://schemas.openxmlformats.org/officeDocument/2006/relationships/customXml" Target="../ink/ink85.xml"/><Relationship Id="rId33" Type="http://schemas.openxmlformats.org/officeDocument/2006/relationships/customXml" Target="../ink/ink89.xml"/><Relationship Id="rId38" Type="http://schemas.openxmlformats.org/officeDocument/2006/relationships/image" Target="../media/image99.emf"/><Relationship Id="rId2" Type="http://schemas.openxmlformats.org/officeDocument/2006/relationships/image" Target="../media/image82.jpeg"/><Relationship Id="rId16" Type="http://schemas.openxmlformats.org/officeDocument/2006/relationships/image" Target="../media/image89.emf"/><Relationship Id="rId20" Type="http://schemas.openxmlformats.org/officeDocument/2006/relationships/image" Target="../media/image91.emf"/><Relationship Id="rId29" Type="http://schemas.openxmlformats.org/officeDocument/2006/relationships/customXml" Target="../ink/ink8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emf"/><Relationship Id="rId11" Type="http://schemas.openxmlformats.org/officeDocument/2006/relationships/customXml" Target="../ink/ink78.xml"/><Relationship Id="rId24" Type="http://schemas.openxmlformats.org/officeDocument/2006/relationships/image" Target="../media/image93.emf"/><Relationship Id="rId32" Type="http://schemas.openxmlformats.org/officeDocument/2006/relationships/image" Target="../media/image53.emf"/><Relationship Id="rId37" Type="http://schemas.openxmlformats.org/officeDocument/2006/relationships/customXml" Target="../ink/ink91.xml"/><Relationship Id="rId5" Type="http://schemas.openxmlformats.org/officeDocument/2006/relationships/customXml" Target="../ink/ink75.xml"/><Relationship Id="rId15" Type="http://schemas.openxmlformats.org/officeDocument/2006/relationships/customXml" Target="../ink/ink80.xml"/><Relationship Id="rId23" Type="http://schemas.openxmlformats.org/officeDocument/2006/relationships/customXml" Target="../ink/ink84.xml"/><Relationship Id="rId28" Type="http://schemas.openxmlformats.org/officeDocument/2006/relationships/image" Target="../media/image95.emf"/><Relationship Id="rId36" Type="http://schemas.openxmlformats.org/officeDocument/2006/relationships/image" Target="../media/image98.emf"/><Relationship Id="rId10" Type="http://schemas.openxmlformats.org/officeDocument/2006/relationships/image" Target="../media/image86.emf"/><Relationship Id="rId19" Type="http://schemas.openxmlformats.org/officeDocument/2006/relationships/customXml" Target="../ink/ink82.xml"/><Relationship Id="rId31" Type="http://schemas.openxmlformats.org/officeDocument/2006/relationships/customXml" Target="../ink/ink88.xml"/><Relationship Id="rId4" Type="http://schemas.openxmlformats.org/officeDocument/2006/relationships/image" Target="../media/image83.emf"/><Relationship Id="rId9" Type="http://schemas.openxmlformats.org/officeDocument/2006/relationships/customXml" Target="../ink/ink77.xml"/><Relationship Id="rId14" Type="http://schemas.openxmlformats.org/officeDocument/2006/relationships/image" Target="../media/image88.emf"/><Relationship Id="rId22" Type="http://schemas.openxmlformats.org/officeDocument/2006/relationships/image" Target="../media/image92.emf"/><Relationship Id="rId27" Type="http://schemas.openxmlformats.org/officeDocument/2006/relationships/customXml" Target="../ink/ink86.xml"/><Relationship Id="rId30" Type="http://schemas.openxmlformats.org/officeDocument/2006/relationships/image" Target="../media/image96.emf"/><Relationship Id="rId35" Type="http://schemas.openxmlformats.org/officeDocument/2006/relationships/customXml" Target="../ink/ink9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13" Type="http://schemas.openxmlformats.org/officeDocument/2006/relationships/customXml" Target="../ink/ink97.xml"/><Relationship Id="rId18" Type="http://schemas.openxmlformats.org/officeDocument/2006/relationships/image" Target="../media/image107.emf"/><Relationship Id="rId26" Type="http://schemas.openxmlformats.org/officeDocument/2006/relationships/image" Target="../media/image111.emf"/><Relationship Id="rId3" Type="http://schemas.openxmlformats.org/officeDocument/2006/relationships/customXml" Target="../ink/ink92.xml"/><Relationship Id="rId21" Type="http://schemas.openxmlformats.org/officeDocument/2006/relationships/customXml" Target="../ink/ink101.xml"/><Relationship Id="rId7" Type="http://schemas.openxmlformats.org/officeDocument/2006/relationships/customXml" Target="../ink/ink94.xml"/><Relationship Id="rId12" Type="http://schemas.openxmlformats.org/officeDocument/2006/relationships/image" Target="../media/image104.emf"/><Relationship Id="rId17" Type="http://schemas.openxmlformats.org/officeDocument/2006/relationships/customXml" Target="../ink/ink99.xml"/><Relationship Id="rId25" Type="http://schemas.openxmlformats.org/officeDocument/2006/relationships/customXml" Target="../ink/ink103.xml"/><Relationship Id="rId2" Type="http://schemas.openxmlformats.org/officeDocument/2006/relationships/image" Target="../media/image100.jpeg"/><Relationship Id="rId16" Type="http://schemas.openxmlformats.org/officeDocument/2006/relationships/image" Target="../media/image106.emf"/><Relationship Id="rId20" Type="http://schemas.openxmlformats.org/officeDocument/2006/relationships/image" Target="../media/image10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emf"/><Relationship Id="rId11" Type="http://schemas.openxmlformats.org/officeDocument/2006/relationships/customXml" Target="../ink/ink96.xml"/><Relationship Id="rId24" Type="http://schemas.openxmlformats.org/officeDocument/2006/relationships/image" Target="../media/image110.emf"/><Relationship Id="rId5" Type="http://schemas.openxmlformats.org/officeDocument/2006/relationships/customXml" Target="../ink/ink93.xml"/><Relationship Id="rId15" Type="http://schemas.openxmlformats.org/officeDocument/2006/relationships/customXml" Target="../ink/ink98.xml"/><Relationship Id="rId23" Type="http://schemas.openxmlformats.org/officeDocument/2006/relationships/customXml" Target="../ink/ink102.xml"/><Relationship Id="rId28" Type="http://schemas.openxmlformats.org/officeDocument/2006/relationships/image" Target="../media/image112.emf"/><Relationship Id="rId10" Type="http://schemas.openxmlformats.org/officeDocument/2006/relationships/image" Target="../media/image103.emf"/><Relationship Id="rId19" Type="http://schemas.openxmlformats.org/officeDocument/2006/relationships/customXml" Target="../ink/ink100.xml"/><Relationship Id="rId4" Type="http://schemas.openxmlformats.org/officeDocument/2006/relationships/image" Target="../media/image101.emf"/><Relationship Id="rId9" Type="http://schemas.openxmlformats.org/officeDocument/2006/relationships/customXml" Target="../ink/ink95.xml"/><Relationship Id="rId14" Type="http://schemas.openxmlformats.org/officeDocument/2006/relationships/image" Target="../media/image105.emf"/><Relationship Id="rId22" Type="http://schemas.openxmlformats.org/officeDocument/2006/relationships/image" Target="../media/image109.emf"/><Relationship Id="rId27" Type="http://schemas.openxmlformats.org/officeDocument/2006/relationships/customXml" Target="../ink/ink10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emf"/><Relationship Id="rId13" Type="http://schemas.openxmlformats.org/officeDocument/2006/relationships/customXml" Target="../ink/ink110.xml"/><Relationship Id="rId18" Type="http://schemas.openxmlformats.org/officeDocument/2006/relationships/image" Target="../media/image120.emf"/><Relationship Id="rId3" Type="http://schemas.openxmlformats.org/officeDocument/2006/relationships/customXml" Target="../ink/ink105.xml"/><Relationship Id="rId21" Type="http://schemas.openxmlformats.org/officeDocument/2006/relationships/customXml" Target="../ink/ink114.xml"/><Relationship Id="rId7" Type="http://schemas.openxmlformats.org/officeDocument/2006/relationships/customXml" Target="../ink/ink107.xml"/><Relationship Id="rId12" Type="http://schemas.openxmlformats.org/officeDocument/2006/relationships/image" Target="../media/image117.emf"/><Relationship Id="rId17" Type="http://schemas.openxmlformats.org/officeDocument/2006/relationships/customXml" Target="../ink/ink112.xml"/><Relationship Id="rId2" Type="http://schemas.openxmlformats.org/officeDocument/2006/relationships/image" Target="../media/image82.jpeg"/><Relationship Id="rId16" Type="http://schemas.openxmlformats.org/officeDocument/2006/relationships/image" Target="../media/image119.emf"/><Relationship Id="rId20" Type="http://schemas.openxmlformats.org/officeDocument/2006/relationships/image" Target="../media/image12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4.emf"/><Relationship Id="rId11" Type="http://schemas.openxmlformats.org/officeDocument/2006/relationships/customXml" Target="../ink/ink109.xml"/><Relationship Id="rId24" Type="http://schemas.openxmlformats.org/officeDocument/2006/relationships/image" Target="../media/image123.emf"/><Relationship Id="rId5" Type="http://schemas.openxmlformats.org/officeDocument/2006/relationships/customXml" Target="../ink/ink106.xml"/><Relationship Id="rId15" Type="http://schemas.openxmlformats.org/officeDocument/2006/relationships/customXml" Target="../ink/ink111.xml"/><Relationship Id="rId23" Type="http://schemas.openxmlformats.org/officeDocument/2006/relationships/customXml" Target="../ink/ink115.xml"/><Relationship Id="rId10" Type="http://schemas.openxmlformats.org/officeDocument/2006/relationships/image" Target="../media/image116.emf"/><Relationship Id="rId19" Type="http://schemas.openxmlformats.org/officeDocument/2006/relationships/customXml" Target="../ink/ink113.xml"/><Relationship Id="rId4" Type="http://schemas.openxmlformats.org/officeDocument/2006/relationships/image" Target="../media/image113.emf"/><Relationship Id="rId9" Type="http://schemas.openxmlformats.org/officeDocument/2006/relationships/customXml" Target="../ink/ink108.xml"/><Relationship Id="rId14" Type="http://schemas.openxmlformats.org/officeDocument/2006/relationships/image" Target="../media/image118.emf"/><Relationship Id="rId22" Type="http://schemas.openxmlformats.org/officeDocument/2006/relationships/image" Target="../media/image12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emf"/><Relationship Id="rId13" Type="http://schemas.openxmlformats.org/officeDocument/2006/relationships/customXml" Target="../ink/ink121.xml"/><Relationship Id="rId18" Type="http://schemas.openxmlformats.org/officeDocument/2006/relationships/image" Target="../media/image132.emf"/><Relationship Id="rId26" Type="http://schemas.openxmlformats.org/officeDocument/2006/relationships/image" Target="../media/image136.emf"/><Relationship Id="rId3" Type="http://schemas.openxmlformats.org/officeDocument/2006/relationships/customXml" Target="../ink/ink116.xml"/><Relationship Id="rId21" Type="http://schemas.openxmlformats.org/officeDocument/2006/relationships/customXml" Target="../ink/ink125.xml"/><Relationship Id="rId7" Type="http://schemas.openxmlformats.org/officeDocument/2006/relationships/customXml" Target="../ink/ink118.xml"/><Relationship Id="rId12" Type="http://schemas.openxmlformats.org/officeDocument/2006/relationships/image" Target="../media/image129.emf"/><Relationship Id="rId17" Type="http://schemas.openxmlformats.org/officeDocument/2006/relationships/customXml" Target="../ink/ink123.xml"/><Relationship Id="rId25" Type="http://schemas.openxmlformats.org/officeDocument/2006/relationships/customXml" Target="../ink/ink127.xml"/><Relationship Id="rId2" Type="http://schemas.openxmlformats.org/officeDocument/2006/relationships/image" Target="../media/image124.jpeg"/><Relationship Id="rId16" Type="http://schemas.openxmlformats.org/officeDocument/2006/relationships/image" Target="../media/image131.emf"/><Relationship Id="rId20" Type="http://schemas.openxmlformats.org/officeDocument/2006/relationships/image" Target="../media/image13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6.emf"/><Relationship Id="rId11" Type="http://schemas.openxmlformats.org/officeDocument/2006/relationships/customXml" Target="../ink/ink120.xml"/><Relationship Id="rId24" Type="http://schemas.openxmlformats.org/officeDocument/2006/relationships/image" Target="../media/image135.emf"/><Relationship Id="rId5" Type="http://schemas.openxmlformats.org/officeDocument/2006/relationships/customXml" Target="../ink/ink117.xml"/><Relationship Id="rId15" Type="http://schemas.openxmlformats.org/officeDocument/2006/relationships/customXml" Target="../ink/ink122.xml"/><Relationship Id="rId23" Type="http://schemas.openxmlformats.org/officeDocument/2006/relationships/customXml" Target="../ink/ink126.xml"/><Relationship Id="rId10" Type="http://schemas.openxmlformats.org/officeDocument/2006/relationships/image" Target="../media/image128.emf"/><Relationship Id="rId19" Type="http://schemas.openxmlformats.org/officeDocument/2006/relationships/customXml" Target="../ink/ink124.xml"/><Relationship Id="rId4" Type="http://schemas.openxmlformats.org/officeDocument/2006/relationships/image" Target="../media/image125.emf"/><Relationship Id="rId9" Type="http://schemas.openxmlformats.org/officeDocument/2006/relationships/customXml" Target="../ink/ink119.xml"/><Relationship Id="rId14" Type="http://schemas.openxmlformats.org/officeDocument/2006/relationships/image" Target="../media/image130.emf"/><Relationship Id="rId22" Type="http://schemas.openxmlformats.org/officeDocument/2006/relationships/image" Target="../media/image13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emf"/><Relationship Id="rId13" Type="http://schemas.openxmlformats.org/officeDocument/2006/relationships/customXml" Target="../ink/ink133.xml"/><Relationship Id="rId3" Type="http://schemas.openxmlformats.org/officeDocument/2006/relationships/customXml" Target="../ink/ink128.xml"/><Relationship Id="rId7" Type="http://schemas.openxmlformats.org/officeDocument/2006/relationships/customXml" Target="../ink/ink130.xml"/><Relationship Id="rId12" Type="http://schemas.openxmlformats.org/officeDocument/2006/relationships/image" Target="../media/image142.emf"/><Relationship Id="rId2" Type="http://schemas.openxmlformats.org/officeDocument/2006/relationships/image" Target="../media/image137.jpeg"/><Relationship Id="rId16" Type="http://schemas.openxmlformats.org/officeDocument/2006/relationships/image" Target="../media/image14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9.emf"/><Relationship Id="rId11" Type="http://schemas.openxmlformats.org/officeDocument/2006/relationships/customXml" Target="../ink/ink132.xml"/><Relationship Id="rId5" Type="http://schemas.openxmlformats.org/officeDocument/2006/relationships/customXml" Target="../ink/ink129.xml"/><Relationship Id="rId15" Type="http://schemas.openxmlformats.org/officeDocument/2006/relationships/customXml" Target="../ink/ink134.xml"/><Relationship Id="rId10" Type="http://schemas.openxmlformats.org/officeDocument/2006/relationships/image" Target="../media/image141.emf"/><Relationship Id="rId4" Type="http://schemas.openxmlformats.org/officeDocument/2006/relationships/image" Target="../media/image138.emf"/><Relationship Id="rId9" Type="http://schemas.openxmlformats.org/officeDocument/2006/relationships/customXml" Target="../ink/ink131.xml"/><Relationship Id="rId14" Type="http://schemas.openxmlformats.org/officeDocument/2006/relationships/image" Target="../media/image14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13" Type="http://schemas.openxmlformats.org/officeDocument/2006/relationships/customXml" Target="../ink/ink140.xml"/><Relationship Id="rId18" Type="http://schemas.openxmlformats.org/officeDocument/2006/relationships/image" Target="../media/image151.emf"/><Relationship Id="rId26" Type="http://schemas.openxmlformats.org/officeDocument/2006/relationships/image" Target="../media/image155.emf"/><Relationship Id="rId3" Type="http://schemas.openxmlformats.org/officeDocument/2006/relationships/customXml" Target="../ink/ink135.xml"/><Relationship Id="rId21" Type="http://schemas.openxmlformats.org/officeDocument/2006/relationships/customXml" Target="../ink/ink144.xml"/><Relationship Id="rId7" Type="http://schemas.openxmlformats.org/officeDocument/2006/relationships/customXml" Target="../ink/ink137.xml"/><Relationship Id="rId12" Type="http://schemas.openxmlformats.org/officeDocument/2006/relationships/image" Target="../media/image149.emf"/><Relationship Id="rId17" Type="http://schemas.openxmlformats.org/officeDocument/2006/relationships/customXml" Target="../ink/ink142.xml"/><Relationship Id="rId25" Type="http://schemas.openxmlformats.org/officeDocument/2006/relationships/customXml" Target="../ink/ink146.xml"/><Relationship Id="rId2" Type="http://schemas.openxmlformats.org/officeDocument/2006/relationships/image" Target="../media/image137.jpeg"/><Relationship Id="rId16" Type="http://schemas.openxmlformats.org/officeDocument/2006/relationships/image" Target="../media/image150.emf"/><Relationship Id="rId20" Type="http://schemas.openxmlformats.org/officeDocument/2006/relationships/image" Target="../media/image152.emf"/><Relationship Id="rId29" Type="http://schemas.openxmlformats.org/officeDocument/2006/relationships/customXml" Target="../ink/ink14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6.emf"/><Relationship Id="rId11" Type="http://schemas.openxmlformats.org/officeDocument/2006/relationships/customXml" Target="../ink/ink139.xml"/><Relationship Id="rId24" Type="http://schemas.openxmlformats.org/officeDocument/2006/relationships/image" Target="../media/image154.emf"/><Relationship Id="rId32" Type="http://schemas.openxmlformats.org/officeDocument/2006/relationships/image" Target="../media/image158.emf"/><Relationship Id="rId5" Type="http://schemas.openxmlformats.org/officeDocument/2006/relationships/customXml" Target="../ink/ink136.xml"/><Relationship Id="rId15" Type="http://schemas.openxmlformats.org/officeDocument/2006/relationships/customXml" Target="../ink/ink141.xml"/><Relationship Id="rId23" Type="http://schemas.openxmlformats.org/officeDocument/2006/relationships/customXml" Target="../ink/ink145.xml"/><Relationship Id="rId28" Type="http://schemas.openxmlformats.org/officeDocument/2006/relationships/image" Target="../media/image156.emf"/><Relationship Id="rId10" Type="http://schemas.openxmlformats.org/officeDocument/2006/relationships/image" Target="../media/image148.emf"/><Relationship Id="rId19" Type="http://schemas.openxmlformats.org/officeDocument/2006/relationships/customXml" Target="../ink/ink143.xml"/><Relationship Id="rId31" Type="http://schemas.openxmlformats.org/officeDocument/2006/relationships/customXml" Target="../ink/ink149.xml"/><Relationship Id="rId4" Type="http://schemas.openxmlformats.org/officeDocument/2006/relationships/image" Target="../media/image145.emf"/><Relationship Id="rId9" Type="http://schemas.openxmlformats.org/officeDocument/2006/relationships/customXml" Target="../ink/ink138.xml"/><Relationship Id="rId14" Type="http://schemas.openxmlformats.org/officeDocument/2006/relationships/image" Target="../media/image53.emf"/><Relationship Id="rId22" Type="http://schemas.openxmlformats.org/officeDocument/2006/relationships/image" Target="../media/image153.emf"/><Relationship Id="rId27" Type="http://schemas.openxmlformats.org/officeDocument/2006/relationships/customXml" Target="../ink/ink147.xml"/><Relationship Id="rId30" Type="http://schemas.openxmlformats.org/officeDocument/2006/relationships/image" Target="../media/image15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emf"/><Relationship Id="rId3" Type="http://schemas.openxmlformats.org/officeDocument/2006/relationships/customXml" Target="../ink/ink150.xml"/><Relationship Id="rId7" Type="http://schemas.openxmlformats.org/officeDocument/2006/relationships/customXml" Target="../ink/ink152.xml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0.emf"/><Relationship Id="rId5" Type="http://schemas.openxmlformats.org/officeDocument/2006/relationships/customXml" Target="../ink/ink151.xml"/><Relationship Id="rId10" Type="http://schemas.openxmlformats.org/officeDocument/2006/relationships/image" Target="../media/image162.emf"/><Relationship Id="rId4" Type="http://schemas.openxmlformats.org/officeDocument/2006/relationships/image" Target="../media/image159.emf"/><Relationship Id="rId9" Type="http://schemas.openxmlformats.org/officeDocument/2006/relationships/customXml" Target="../ink/ink15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emf"/><Relationship Id="rId13" Type="http://schemas.openxmlformats.org/officeDocument/2006/relationships/customXml" Target="../ink/ink159.xml"/><Relationship Id="rId3" Type="http://schemas.openxmlformats.org/officeDocument/2006/relationships/customXml" Target="../ink/ink154.xml"/><Relationship Id="rId7" Type="http://schemas.openxmlformats.org/officeDocument/2006/relationships/customXml" Target="../ink/ink156.xml"/><Relationship Id="rId12" Type="http://schemas.openxmlformats.org/officeDocument/2006/relationships/image" Target="../media/image168.emf"/><Relationship Id="rId2" Type="http://schemas.openxmlformats.org/officeDocument/2006/relationships/image" Target="../media/image163.jpeg"/><Relationship Id="rId16" Type="http://schemas.openxmlformats.org/officeDocument/2006/relationships/image" Target="../media/image17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5.emf"/><Relationship Id="rId11" Type="http://schemas.openxmlformats.org/officeDocument/2006/relationships/customXml" Target="../ink/ink158.xml"/><Relationship Id="rId5" Type="http://schemas.openxmlformats.org/officeDocument/2006/relationships/customXml" Target="../ink/ink155.xml"/><Relationship Id="rId15" Type="http://schemas.openxmlformats.org/officeDocument/2006/relationships/customXml" Target="../ink/ink160.xml"/><Relationship Id="rId10" Type="http://schemas.openxmlformats.org/officeDocument/2006/relationships/image" Target="../media/image167.emf"/><Relationship Id="rId4" Type="http://schemas.openxmlformats.org/officeDocument/2006/relationships/image" Target="../media/image164.emf"/><Relationship Id="rId9" Type="http://schemas.openxmlformats.org/officeDocument/2006/relationships/customXml" Target="../ink/ink157.xml"/><Relationship Id="rId14" Type="http://schemas.openxmlformats.org/officeDocument/2006/relationships/image" Target="../media/image169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emf"/><Relationship Id="rId13" Type="http://schemas.openxmlformats.org/officeDocument/2006/relationships/customXml" Target="../ink/ink166.xml"/><Relationship Id="rId3" Type="http://schemas.openxmlformats.org/officeDocument/2006/relationships/customXml" Target="../ink/ink161.xml"/><Relationship Id="rId7" Type="http://schemas.openxmlformats.org/officeDocument/2006/relationships/customXml" Target="../ink/ink163.xml"/><Relationship Id="rId12" Type="http://schemas.openxmlformats.org/officeDocument/2006/relationships/image" Target="../media/image176.emf"/><Relationship Id="rId2" Type="http://schemas.openxmlformats.org/officeDocument/2006/relationships/image" Target="../media/image171.jpeg"/><Relationship Id="rId16" Type="http://schemas.openxmlformats.org/officeDocument/2006/relationships/image" Target="../media/image17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3.emf"/><Relationship Id="rId11" Type="http://schemas.openxmlformats.org/officeDocument/2006/relationships/customXml" Target="../ink/ink165.xml"/><Relationship Id="rId5" Type="http://schemas.openxmlformats.org/officeDocument/2006/relationships/customXml" Target="../ink/ink162.xml"/><Relationship Id="rId15" Type="http://schemas.openxmlformats.org/officeDocument/2006/relationships/customXml" Target="../ink/ink167.xml"/><Relationship Id="rId10" Type="http://schemas.openxmlformats.org/officeDocument/2006/relationships/image" Target="../media/image175.emf"/><Relationship Id="rId4" Type="http://schemas.openxmlformats.org/officeDocument/2006/relationships/image" Target="../media/image172.emf"/><Relationship Id="rId9" Type="http://schemas.openxmlformats.org/officeDocument/2006/relationships/customXml" Target="../ink/ink164.xml"/><Relationship Id="rId14" Type="http://schemas.openxmlformats.org/officeDocument/2006/relationships/image" Target="../media/image17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emf"/><Relationship Id="rId13" Type="http://schemas.openxmlformats.org/officeDocument/2006/relationships/customXml" Target="../ink/ink173.xml"/><Relationship Id="rId18" Type="http://schemas.openxmlformats.org/officeDocument/2006/relationships/image" Target="../media/image187.emf"/><Relationship Id="rId3" Type="http://schemas.openxmlformats.org/officeDocument/2006/relationships/customXml" Target="../ink/ink168.xml"/><Relationship Id="rId7" Type="http://schemas.openxmlformats.org/officeDocument/2006/relationships/customXml" Target="../ink/ink170.xml"/><Relationship Id="rId12" Type="http://schemas.openxmlformats.org/officeDocument/2006/relationships/image" Target="../media/image184.emf"/><Relationship Id="rId17" Type="http://schemas.openxmlformats.org/officeDocument/2006/relationships/customXml" Target="../ink/ink175.xml"/><Relationship Id="rId2" Type="http://schemas.openxmlformats.org/officeDocument/2006/relationships/image" Target="../media/image179.jpeg"/><Relationship Id="rId16" Type="http://schemas.openxmlformats.org/officeDocument/2006/relationships/image" Target="../media/image186.emf"/><Relationship Id="rId20" Type="http://schemas.openxmlformats.org/officeDocument/2006/relationships/image" Target="../media/image18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1.emf"/><Relationship Id="rId11" Type="http://schemas.openxmlformats.org/officeDocument/2006/relationships/customXml" Target="../ink/ink172.xml"/><Relationship Id="rId5" Type="http://schemas.openxmlformats.org/officeDocument/2006/relationships/customXml" Target="../ink/ink169.xml"/><Relationship Id="rId15" Type="http://schemas.openxmlformats.org/officeDocument/2006/relationships/customXml" Target="../ink/ink174.xml"/><Relationship Id="rId10" Type="http://schemas.openxmlformats.org/officeDocument/2006/relationships/image" Target="../media/image183.emf"/><Relationship Id="rId19" Type="http://schemas.openxmlformats.org/officeDocument/2006/relationships/customXml" Target="../ink/ink176.xml"/><Relationship Id="rId4" Type="http://schemas.openxmlformats.org/officeDocument/2006/relationships/image" Target="../media/image180.emf"/><Relationship Id="rId9" Type="http://schemas.openxmlformats.org/officeDocument/2006/relationships/customXml" Target="../ink/ink171.xml"/><Relationship Id="rId14" Type="http://schemas.openxmlformats.org/officeDocument/2006/relationships/image" Target="../media/image18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emf"/><Relationship Id="rId3" Type="http://schemas.openxmlformats.org/officeDocument/2006/relationships/customXml" Target="../ink/ink177.xml"/><Relationship Id="rId7" Type="http://schemas.openxmlformats.org/officeDocument/2006/relationships/customXml" Target="../ink/ink179.xml"/><Relationship Id="rId2" Type="http://schemas.openxmlformats.org/officeDocument/2006/relationships/image" Target="../media/image18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1.emf"/><Relationship Id="rId5" Type="http://schemas.openxmlformats.org/officeDocument/2006/relationships/customXml" Target="../ink/ink178.xml"/><Relationship Id="rId10" Type="http://schemas.openxmlformats.org/officeDocument/2006/relationships/image" Target="../media/image193.emf"/><Relationship Id="rId4" Type="http://schemas.openxmlformats.org/officeDocument/2006/relationships/image" Target="../media/image190.emf"/><Relationship Id="rId9" Type="http://schemas.openxmlformats.org/officeDocument/2006/relationships/customXml" Target="../ink/ink18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emf"/><Relationship Id="rId3" Type="http://schemas.openxmlformats.org/officeDocument/2006/relationships/customXml" Target="../ink/ink181.xml"/><Relationship Id="rId7" Type="http://schemas.openxmlformats.org/officeDocument/2006/relationships/customXml" Target="../ink/ink183.xml"/><Relationship Id="rId12" Type="http://schemas.openxmlformats.org/officeDocument/2006/relationships/image" Target="../media/image199.emf"/><Relationship Id="rId2" Type="http://schemas.openxmlformats.org/officeDocument/2006/relationships/image" Target="../media/image19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6.emf"/><Relationship Id="rId11" Type="http://schemas.openxmlformats.org/officeDocument/2006/relationships/customXml" Target="../ink/ink185.xml"/><Relationship Id="rId5" Type="http://schemas.openxmlformats.org/officeDocument/2006/relationships/customXml" Target="../ink/ink182.xml"/><Relationship Id="rId10" Type="http://schemas.openxmlformats.org/officeDocument/2006/relationships/image" Target="../media/image198.emf"/><Relationship Id="rId4" Type="http://schemas.openxmlformats.org/officeDocument/2006/relationships/image" Target="../media/image195.emf"/><Relationship Id="rId9" Type="http://schemas.openxmlformats.org/officeDocument/2006/relationships/customXml" Target="../ink/ink18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emf"/><Relationship Id="rId13" Type="http://schemas.openxmlformats.org/officeDocument/2006/relationships/customXml" Target="../ink/ink191.xml"/><Relationship Id="rId3" Type="http://schemas.openxmlformats.org/officeDocument/2006/relationships/customXml" Target="../ink/ink186.xml"/><Relationship Id="rId7" Type="http://schemas.openxmlformats.org/officeDocument/2006/relationships/customXml" Target="../ink/ink188.xml"/><Relationship Id="rId12" Type="http://schemas.openxmlformats.org/officeDocument/2006/relationships/image" Target="../media/image205.emf"/><Relationship Id="rId2" Type="http://schemas.openxmlformats.org/officeDocument/2006/relationships/image" Target="../media/image20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2.emf"/><Relationship Id="rId11" Type="http://schemas.openxmlformats.org/officeDocument/2006/relationships/customXml" Target="../ink/ink190.xml"/><Relationship Id="rId5" Type="http://schemas.openxmlformats.org/officeDocument/2006/relationships/customXml" Target="../ink/ink187.xml"/><Relationship Id="rId10" Type="http://schemas.openxmlformats.org/officeDocument/2006/relationships/image" Target="../media/image204.emf"/><Relationship Id="rId4" Type="http://schemas.openxmlformats.org/officeDocument/2006/relationships/image" Target="../media/image201.emf"/><Relationship Id="rId9" Type="http://schemas.openxmlformats.org/officeDocument/2006/relationships/customXml" Target="../ink/ink189.xml"/><Relationship Id="rId14" Type="http://schemas.openxmlformats.org/officeDocument/2006/relationships/image" Target="../media/image206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emf"/><Relationship Id="rId13" Type="http://schemas.openxmlformats.org/officeDocument/2006/relationships/customXml" Target="../ink/ink197.xml"/><Relationship Id="rId18" Type="http://schemas.openxmlformats.org/officeDocument/2006/relationships/image" Target="../media/image215.emf"/><Relationship Id="rId3" Type="http://schemas.openxmlformats.org/officeDocument/2006/relationships/customXml" Target="../ink/ink192.xml"/><Relationship Id="rId21" Type="http://schemas.openxmlformats.org/officeDocument/2006/relationships/customXml" Target="../ink/ink201.xml"/><Relationship Id="rId7" Type="http://schemas.openxmlformats.org/officeDocument/2006/relationships/customXml" Target="../ink/ink194.xml"/><Relationship Id="rId12" Type="http://schemas.openxmlformats.org/officeDocument/2006/relationships/image" Target="../media/image212.emf"/><Relationship Id="rId17" Type="http://schemas.openxmlformats.org/officeDocument/2006/relationships/customXml" Target="../ink/ink199.xml"/><Relationship Id="rId2" Type="http://schemas.openxmlformats.org/officeDocument/2006/relationships/image" Target="../media/image207.jpeg"/><Relationship Id="rId16" Type="http://schemas.openxmlformats.org/officeDocument/2006/relationships/image" Target="../media/image214.emf"/><Relationship Id="rId20" Type="http://schemas.openxmlformats.org/officeDocument/2006/relationships/image" Target="../media/image216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9.emf"/><Relationship Id="rId11" Type="http://schemas.openxmlformats.org/officeDocument/2006/relationships/customXml" Target="../ink/ink196.xml"/><Relationship Id="rId5" Type="http://schemas.openxmlformats.org/officeDocument/2006/relationships/customXml" Target="../ink/ink193.xml"/><Relationship Id="rId15" Type="http://schemas.openxmlformats.org/officeDocument/2006/relationships/customXml" Target="../ink/ink198.xml"/><Relationship Id="rId10" Type="http://schemas.openxmlformats.org/officeDocument/2006/relationships/image" Target="../media/image211.emf"/><Relationship Id="rId19" Type="http://schemas.openxmlformats.org/officeDocument/2006/relationships/customXml" Target="../ink/ink200.xml"/><Relationship Id="rId4" Type="http://schemas.openxmlformats.org/officeDocument/2006/relationships/image" Target="../media/image208.emf"/><Relationship Id="rId9" Type="http://schemas.openxmlformats.org/officeDocument/2006/relationships/customXml" Target="../ink/ink195.xml"/><Relationship Id="rId14" Type="http://schemas.openxmlformats.org/officeDocument/2006/relationships/image" Target="../media/image213.emf"/><Relationship Id="rId22" Type="http://schemas.openxmlformats.org/officeDocument/2006/relationships/image" Target="../media/image217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4.xml"/><Relationship Id="rId13" Type="http://schemas.openxmlformats.org/officeDocument/2006/relationships/image" Target="../media/image224.emf"/><Relationship Id="rId18" Type="http://schemas.openxmlformats.org/officeDocument/2006/relationships/customXml" Target="../ink/ink209.xml"/><Relationship Id="rId3" Type="http://schemas.openxmlformats.org/officeDocument/2006/relationships/image" Target="../media/image219.jpeg"/><Relationship Id="rId21" Type="http://schemas.openxmlformats.org/officeDocument/2006/relationships/image" Target="../media/image53.emf"/><Relationship Id="rId7" Type="http://schemas.openxmlformats.org/officeDocument/2006/relationships/image" Target="../media/image221.emf"/><Relationship Id="rId12" Type="http://schemas.openxmlformats.org/officeDocument/2006/relationships/customXml" Target="../ink/ink206.xml"/><Relationship Id="rId17" Type="http://schemas.openxmlformats.org/officeDocument/2006/relationships/image" Target="../media/image226.emf"/><Relationship Id="rId2" Type="http://schemas.openxmlformats.org/officeDocument/2006/relationships/image" Target="../media/image218.jpeg"/><Relationship Id="rId16" Type="http://schemas.openxmlformats.org/officeDocument/2006/relationships/customXml" Target="../ink/ink208.xml"/><Relationship Id="rId20" Type="http://schemas.openxmlformats.org/officeDocument/2006/relationships/customXml" Target="../ink/ink210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203.xml"/><Relationship Id="rId11" Type="http://schemas.openxmlformats.org/officeDocument/2006/relationships/image" Target="../media/image223.emf"/><Relationship Id="rId5" Type="http://schemas.openxmlformats.org/officeDocument/2006/relationships/image" Target="../media/image220.emf"/><Relationship Id="rId15" Type="http://schemas.openxmlformats.org/officeDocument/2006/relationships/image" Target="../media/image225.emf"/><Relationship Id="rId10" Type="http://schemas.openxmlformats.org/officeDocument/2006/relationships/customXml" Target="../ink/ink205.xml"/><Relationship Id="rId19" Type="http://schemas.openxmlformats.org/officeDocument/2006/relationships/image" Target="../media/image227.emf"/><Relationship Id="rId4" Type="http://schemas.openxmlformats.org/officeDocument/2006/relationships/customXml" Target="../ink/ink202.xml"/><Relationship Id="rId9" Type="http://schemas.openxmlformats.org/officeDocument/2006/relationships/image" Target="../media/image222.emf"/><Relationship Id="rId14" Type="http://schemas.openxmlformats.org/officeDocument/2006/relationships/customXml" Target="../ink/ink20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1.emf"/><Relationship Id="rId13" Type="http://schemas.openxmlformats.org/officeDocument/2006/relationships/customXml" Target="../ink/ink216.xml"/><Relationship Id="rId3" Type="http://schemas.openxmlformats.org/officeDocument/2006/relationships/customXml" Target="../ink/ink211.xml"/><Relationship Id="rId7" Type="http://schemas.openxmlformats.org/officeDocument/2006/relationships/customXml" Target="../ink/ink213.xml"/><Relationship Id="rId12" Type="http://schemas.openxmlformats.org/officeDocument/2006/relationships/image" Target="../media/image233.emf"/><Relationship Id="rId2" Type="http://schemas.openxmlformats.org/officeDocument/2006/relationships/image" Target="../media/image22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0.emf"/><Relationship Id="rId11" Type="http://schemas.openxmlformats.org/officeDocument/2006/relationships/customXml" Target="../ink/ink215.xml"/><Relationship Id="rId5" Type="http://schemas.openxmlformats.org/officeDocument/2006/relationships/customXml" Target="../ink/ink212.xml"/><Relationship Id="rId10" Type="http://schemas.openxmlformats.org/officeDocument/2006/relationships/image" Target="../media/image232.emf"/><Relationship Id="rId4" Type="http://schemas.openxmlformats.org/officeDocument/2006/relationships/image" Target="../media/image229.emf"/><Relationship Id="rId9" Type="http://schemas.openxmlformats.org/officeDocument/2006/relationships/customXml" Target="../ink/ink214.xml"/><Relationship Id="rId14" Type="http://schemas.openxmlformats.org/officeDocument/2006/relationships/image" Target="../media/image23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8.emf"/><Relationship Id="rId13" Type="http://schemas.openxmlformats.org/officeDocument/2006/relationships/customXml" Target="../ink/ink222.xml"/><Relationship Id="rId3" Type="http://schemas.openxmlformats.org/officeDocument/2006/relationships/customXml" Target="../ink/ink217.xml"/><Relationship Id="rId7" Type="http://schemas.openxmlformats.org/officeDocument/2006/relationships/customXml" Target="../ink/ink219.xml"/><Relationship Id="rId12" Type="http://schemas.openxmlformats.org/officeDocument/2006/relationships/image" Target="../media/image240.emf"/><Relationship Id="rId2" Type="http://schemas.openxmlformats.org/officeDocument/2006/relationships/image" Target="../media/image23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7.emf"/><Relationship Id="rId11" Type="http://schemas.openxmlformats.org/officeDocument/2006/relationships/customXml" Target="../ink/ink221.xml"/><Relationship Id="rId5" Type="http://schemas.openxmlformats.org/officeDocument/2006/relationships/customXml" Target="../ink/ink218.xml"/><Relationship Id="rId10" Type="http://schemas.openxmlformats.org/officeDocument/2006/relationships/image" Target="../media/image239.emf"/><Relationship Id="rId4" Type="http://schemas.openxmlformats.org/officeDocument/2006/relationships/image" Target="../media/image236.emf"/><Relationship Id="rId9" Type="http://schemas.openxmlformats.org/officeDocument/2006/relationships/customXml" Target="../ink/ink220.xml"/><Relationship Id="rId14" Type="http://schemas.openxmlformats.org/officeDocument/2006/relationships/image" Target="../media/image241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5.xml"/><Relationship Id="rId13" Type="http://schemas.openxmlformats.org/officeDocument/2006/relationships/image" Target="../media/image247.emf"/><Relationship Id="rId18" Type="http://schemas.openxmlformats.org/officeDocument/2006/relationships/customXml" Target="../ink/ink230.xml"/><Relationship Id="rId3" Type="http://schemas.openxmlformats.org/officeDocument/2006/relationships/image" Target="../media/image219.jpeg"/><Relationship Id="rId21" Type="http://schemas.openxmlformats.org/officeDocument/2006/relationships/image" Target="../media/image251.emf"/><Relationship Id="rId7" Type="http://schemas.openxmlformats.org/officeDocument/2006/relationships/image" Target="../media/image244.emf"/><Relationship Id="rId12" Type="http://schemas.openxmlformats.org/officeDocument/2006/relationships/customXml" Target="../ink/ink227.xml"/><Relationship Id="rId17" Type="http://schemas.openxmlformats.org/officeDocument/2006/relationships/image" Target="../media/image249.emf"/><Relationship Id="rId25" Type="http://schemas.openxmlformats.org/officeDocument/2006/relationships/image" Target="../media/image253.emf"/><Relationship Id="rId2" Type="http://schemas.openxmlformats.org/officeDocument/2006/relationships/image" Target="../media/image242.jpeg"/><Relationship Id="rId16" Type="http://schemas.openxmlformats.org/officeDocument/2006/relationships/customXml" Target="../ink/ink229.xml"/><Relationship Id="rId20" Type="http://schemas.openxmlformats.org/officeDocument/2006/relationships/customXml" Target="../ink/ink231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224.xml"/><Relationship Id="rId11" Type="http://schemas.openxmlformats.org/officeDocument/2006/relationships/image" Target="../media/image246.emf"/><Relationship Id="rId24" Type="http://schemas.openxmlformats.org/officeDocument/2006/relationships/customXml" Target="../ink/ink233.xml"/><Relationship Id="rId5" Type="http://schemas.openxmlformats.org/officeDocument/2006/relationships/image" Target="../media/image243.emf"/><Relationship Id="rId15" Type="http://schemas.openxmlformats.org/officeDocument/2006/relationships/image" Target="../media/image248.emf"/><Relationship Id="rId23" Type="http://schemas.openxmlformats.org/officeDocument/2006/relationships/image" Target="../media/image252.emf"/><Relationship Id="rId10" Type="http://schemas.openxmlformats.org/officeDocument/2006/relationships/customXml" Target="../ink/ink226.xml"/><Relationship Id="rId19" Type="http://schemas.openxmlformats.org/officeDocument/2006/relationships/image" Target="../media/image250.emf"/><Relationship Id="rId4" Type="http://schemas.openxmlformats.org/officeDocument/2006/relationships/customXml" Target="../ink/ink223.xml"/><Relationship Id="rId9" Type="http://schemas.openxmlformats.org/officeDocument/2006/relationships/image" Target="../media/image245.emf"/><Relationship Id="rId14" Type="http://schemas.openxmlformats.org/officeDocument/2006/relationships/customXml" Target="../ink/ink228.xml"/><Relationship Id="rId22" Type="http://schemas.openxmlformats.org/officeDocument/2006/relationships/customXml" Target="../ink/ink23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7.emf"/><Relationship Id="rId13" Type="http://schemas.openxmlformats.org/officeDocument/2006/relationships/customXml" Target="../ink/ink239.xml"/><Relationship Id="rId3" Type="http://schemas.openxmlformats.org/officeDocument/2006/relationships/customXml" Target="../ink/ink234.xml"/><Relationship Id="rId7" Type="http://schemas.openxmlformats.org/officeDocument/2006/relationships/customXml" Target="../ink/ink236.xml"/><Relationship Id="rId12" Type="http://schemas.openxmlformats.org/officeDocument/2006/relationships/image" Target="../media/image259.emf"/><Relationship Id="rId2" Type="http://schemas.openxmlformats.org/officeDocument/2006/relationships/image" Target="../media/image254.jpeg"/><Relationship Id="rId16" Type="http://schemas.openxmlformats.org/officeDocument/2006/relationships/image" Target="../media/image26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6.emf"/><Relationship Id="rId11" Type="http://schemas.openxmlformats.org/officeDocument/2006/relationships/customXml" Target="../ink/ink238.xml"/><Relationship Id="rId5" Type="http://schemas.openxmlformats.org/officeDocument/2006/relationships/customXml" Target="../ink/ink235.xml"/><Relationship Id="rId15" Type="http://schemas.openxmlformats.org/officeDocument/2006/relationships/customXml" Target="../ink/ink240.xml"/><Relationship Id="rId10" Type="http://schemas.openxmlformats.org/officeDocument/2006/relationships/image" Target="../media/image258.emf"/><Relationship Id="rId4" Type="http://schemas.openxmlformats.org/officeDocument/2006/relationships/image" Target="../media/image255.emf"/><Relationship Id="rId9" Type="http://schemas.openxmlformats.org/officeDocument/2006/relationships/customXml" Target="../ink/ink237.xml"/><Relationship Id="rId14" Type="http://schemas.openxmlformats.org/officeDocument/2006/relationships/image" Target="../media/image260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5.emf"/><Relationship Id="rId13" Type="http://schemas.openxmlformats.org/officeDocument/2006/relationships/customXml" Target="../ink/ink246.xml"/><Relationship Id="rId3" Type="http://schemas.openxmlformats.org/officeDocument/2006/relationships/customXml" Target="../ink/ink241.xml"/><Relationship Id="rId7" Type="http://schemas.openxmlformats.org/officeDocument/2006/relationships/customXml" Target="../ink/ink243.xml"/><Relationship Id="rId12" Type="http://schemas.openxmlformats.org/officeDocument/2006/relationships/image" Target="../media/image267.emf"/><Relationship Id="rId2" Type="http://schemas.openxmlformats.org/officeDocument/2006/relationships/image" Target="../media/image262.jpeg"/><Relationship Id="rId16" Type="http://schemas.openxmlformats.org/officeDocument/2006/relationships/image" Target="../media/image26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4.emf"/><Relationship Id="rId11" Type="http://schemas.openxmlformats.org/officeDocument/2006/relationships/customXml" Target="../ink/ink245.xml"/><Relationship Id="rId5" Type="http://schemas.openxmlformats.org/officeDocument/2006/relationships/customXml" Target="../ink/ink242.xml"/><Relationship Id="rId15" Type="http://schemas.openxmlformats.org/officeDocument/2006/relationships/customXml" Target="../ink/ink247.xml"/><Relationship Id="rId10" Type="http://schemas.openxmlformats.org/officeDocument/2006/relationships/image" Target="../media/image266.emf"/><Relationship Id="rId4" Type="http://schemas.openxmlformats.org/officeDocument/2006/relationships/image" Target="../media/image263.emf"/><Relationship Id="rId9" Type="http://schemas.openxmlformats.org/officeDocument/2006/relationships/customXml" Target="../ink/ink244.xml"/><Relationship Id="rId14" Type="http://schemas.openxmlformats.org/officeDocument/2006/relationships/image" Target="../media/image26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customXml" Target="../ink/ink5.xml"/><Relationship Id="rId3" Type="http://schemas.openxmlformats.org/officeDocument/2006/relationships/image" Target="../media/image1.jpeg"/><Relationship Id="rId7" Type="http://schemas.openxmlformats.org/officeDocument/2006/relationships/customXml" Target="../ink/ink2.xml"/><Relationship Id="rId12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emf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5.emf"/><Relationship Id="rId4" Type="http://schemas.openxmlformats.org/officeDocument/2006/relationships/image" Target="../media/image2.jpeg"/><Relationship Id="rId9" Type="http://schemas.openxmlformats.org/officeDocument/2006/relationships/customXml" Target="../ink/ink3.xml"/><Relationship Id="rId1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3.emf"/><Relationship Id="rId13" Type="http://schemas.openxmlformats.org/officeDocument/2006/relationships/customXml" Target="../ink/ink253.xml"/><Relationship Id="rId18" Type="http://schemas.openxmlformats.org/officeDocument/2006/relationships/image" Target="../media/image278.emf"/><Relationship Id="rId26" Type="http://schemas.openxmlformats.org/officeDocument/2006/relationships/image" Target="../media/image282.emf"/><Relationship Id="rId3" Type="http://schemas.openxmlformats.org/officeDocument/2006/relationships/customXml" Target="../ink/ink248.xml"/><Relationship Id="rId21" Type="http://schemas.openxmlformats.org/officeDocument/2006/relationships/customXml" Target="../ink/ink257.xml"/><Relationship Id="rId7" Type="http://schemas.openxmlformats.org/officeDocument/2006/relationships/customXml" Target="../ink/ink250.xml"/><Relationship Id="rId12" Type="http://schemas.openxmlformats.org/officeDocument/2006/relationships/image" Target="../media/image275.emf"/><Relationship Id="rId17" Type="http://schemas.openxmlformats.org/officeDocument/2006/relationships/customXml" Target="../ink/ink255.xml"/><Relationship Id="rId25" Type="http://schemas.openxmlformats.org/officeDocument/2006/relationships/customXml" Target="../ink/ink259.xml"/><Relationship Id="rId2" Type="http://schemas.openxmlformats.org/officeDocument/2006/relationships/image" Target="../media/image270.jpeg"/><Relationship Id="rId16" Type="http://schemas.openxmlformats.org/officeDocument/2006/relationships/image" Target="../media/image277.emf"/><Relationship Id="rId20" Type="http://schemas.openxmlformats.org/officeDocument/2006/relationships/image" Target="../media/image27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2.emf"/><Relationship Id="rId11" Type="http://schemas.openxmlformats.org/officeDocument/2006/relationships/customXml" Target="../ink/ink252.xml"/><Relationship Id="rId24" Type="http://schemas.openxmlformats.org/officeDocument/2006/relationships/image" Target="../media/image281.emf"/><Relationship Id="rId5" Type="http://schemas.openxmlformats.org/officeDocument/2006/relationships/customXml" Target="../ink/ink249.xml"/><Relationship Id="rId15" Type="http://schemas.openxmlformats.org/officeDocument/2006/relationships/customXml" Target="../ink/ink254.xml"/><Relationship Id="rId23" Type="http://schemas.openxmlformats.org/officeDocument/2006/relationships/customXml" Target="../ink/ink258.xml"/><Relationship Id="rId28" Type="http://schemas.openxmlformats.org/officeDocument/2006/relationships/image" Target="../media/image283.emf"/><Relationship Id="rId10" Type="http://schemas.openxmlformats.org/officeDocument/2006/relationships/image" Target="../media/image274.emf"/><Relationship Id="rId19" Type="http://schemas.openxmlformats.org/officeDocument/2006/relationships/customXml" Target="../ink/ink256.xml"/><Relationship Id="rId4" Type="http://schemas.openxmlformats.org/officeDocument/2006/relationships/image" Target="../media/image271.emf"/><Relationship Id="rId9" Type="http://schemas.openxmlformats.org/officeDocument/2006/relationships/customXml" Target="../ink/ink251.xml"/><Relationship Id="rId14" Type="http://schemas.openxmlformats.org/officeDocument/2006/relationships/image" Target="../media/image276.emf"/><Relationship Id="rId22" Type="http://schemas.openxmlformats.org/officeDocument/2006/relationships/image" Target="../media/image280.emf"/><Relationship Id="rId27" Type="http://schemas.openxmlformats.org/officeDocument/2006/relationships/customXml" Target="../ink/ink26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7.emf"/><Relationship Id="rId13" Type="http://schemas.openxmlformats.org/officeDocument/2006/relationships/image" Target="../media/image288.emf"/><Relationship Id="rId18" Type="http://schemas.openxmlformats.org/officeDocument/2006/relationships/customXml" Target="../ink/ink269.xml"/><Relationship Id="rId26" Type="http://schemas.openxmlformats.org/officeDocument/2006/relationships/customXml" Target="../ink/ink273.xml"/><Relationship Id="rId3" Type="http://schemas.openxmlformats.org/officeDocument/2006/relationships/customXml" Target="../ink/ink261.xml"/><Relationship Id="rId21" Type="http://schemas.openxmlformats.org/officeDocument/2006/relationships/image" Target="../media/image292.emf"/><Relationship Id="rId7" Type="http://schemas.openxmlformats.org/officeDocument/2006/relationships/customXml" Target="../ink/ink263.xml"/><Relationship Id="rId12" Type="http://schemas.openxmlformats.org/officeDocument/2006/relationships/customXml" Target="../ink/ink266.xml"/><Relationship Id="rId17" Type="http://schemas.openxmlformats.org/officeDocument/2006/relationships/image" Target="../media/image290.emf"/><Relationship Id="rId25" Type="http://schemas.openxmlformats.org/officeDocument/2006/relationships/image" Target="../media/image294.emf"/><Relationship Id="rId2" Type="http://schemas.openxmlformats.org/officeDocument/2006/relationships/image" Target="../media/image284.jpeg"/><Relationship Id="rId16" Type="http://schemas.openxmlformats.org/officeDocument/2006/relationships/customXml" Target="../ink/ink268.xml"/><Relationship Id="rId20" Type="http://schemas.openxmlformats.org/officeDocument/2006/relationships/customXml" Target="../ink/ink270.xml"/><Relationship Id="rId29" Type="http://schemas.openxmlformats.org/officeDocument/2006/relationships/image" Target="../media/image296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6.emf"/><Relationship Id="rId11" Type="http://schemas.openxmlformats.org/officeDocument/2006/relationships/customXml" Target="../ink/ink265.xml"/><Relationship Id="rId24" Type="http://schemas.openxmlformats.org/officeDocument/2006/relationships/customXml" Target="../ink/ink272.xml"/><Relationship Id="rId5" Type="http://schemas.openxmlformats.org/officeDocument/2006/relationships/customXml" Target="../ink/ink262.xml"/><Relationship Id="rId15" Type="http://schemas.openxmlformats.org/officeDocument/2006/relationships/image" Target="../media/image289.emf"/><Relationship Id="rId23" Type="http://schemas.openxmlformats.org/officeDocument/2006/relationships/image" Target="../media/image293.emf"/><Relationship Id="rId28" Type="http://schemas.openxmlformats.org/officeDocument/2006/relationships/customXml" Target="../ink/ink274.xml"/><Relationship Id="rId10" Type="http://schemas.openxmlformats.org/officeDocument/2006/relationships/image" Target="../media/image53.emf"/><Relationship Id="rId19" Type="http://schemas.openxmlformats.org/officeDocument/2006/relationships/image" Target="../media/image291.emf"/><Relationship Id="rId4" Type="http://schemas.openxmlformats.org/officeDocument/2006/relationships/image" Target="../media/image285.emf"/><Relationship Id="rId9" Type="http://schemas.openxmlformats.org/officeDocument/2006/relationships/customXml" Target="../ink/ink264.xml"/><Relationship Id="rId14" Type="http://schemas.openxmlformats.org/officeDocument/2006/relationships/customXml" Target="../ink/ink267.xml"/><Relationship Id="rId22" Type="http://schemas.openxmlformats.org/officeDocument/2006/relationships/customXml" Target="../ink/ink271.xml"/><Relationship Id="rId27" Type="http://schemas.openxmlformats.org/officeDocument/2006/relationships/image" Target="../media/image295.emf"/><Relationship Id="rId30" Type="http://schemas.openxmlformats.org/officeDocument/2006/relationships/customXml" Target="../ink/ink27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emf"/><Relationship Id="rId3" Type="http://schemas.openxmlformats.org/officeDocument/2006/relationships/customXml" Target="../ink/ink276.xml"/><Relationship Id="rId7" Type="http://schemas.openxmlformats.org/officeDocument/2006/relationships/customXml" Target="../ink/ink278.xml"/><Relationship Id="rId12" Type="http://schemas.openxmlformats.org/officeDocument/2006/relationships/image" Target="../media/image302.emf"/><Relationship Id="rId2" Type="http://schemas.openxmlformats.org/officeDocument/2006/relationships/image" Target="../media/image29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9.emf"/><Relationship Id="rId11" Type="http://schemas.openxmlformats.org/officeDocument/2006/relationships/customXml" Target="../ink/ink280.xml"/><Relationship Id="rId5" Type="http://schemas.openxmlformats.org/officeDocument/2006/relationships/customXml" Target="../ink/ink277.xml"/><Relationship Id="rId10" Type="http://schemas.openxmlformats.org/officeDocument/2006/relationships/image" Target="../media/image301.emf"/><Relationship Id="rId4" Type="http://schemas.openxmlformats.org/officeDocument/2006/relationships/image" Target="../media/image298.emf"/><Relationship Id="rId9" Type="http://schemas.openxmlformats.org/officeDocument/2006/relationships/customXml" Target="../ink/ink27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1.xml"/><Relationship Id="rId2" Type="http://schemas.openxmlformats.org/officeDocument/2006/relationships/image" Target="../media/image30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5.emf"/><Relationship Id="rId5" Type="http://schemas.openxmlformats.org/officeDocument/2006/relationships/customXml" Target="../ink/ink282.xml"/><Relationship Id="rId4" Type="http://schemas.openxmlformats.org/officeDocument/2006/relationships/image" Target="../media/image304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9.emf"/><Relationship Id="rId13" Type="http://schemas.openxmlformats.org/officeDocument/2006/relationships/customXml" Target="../ink/ink288.xml"/><Relationship Id="rId18" Type="http://schemas.openxmlformats.org/officeDocument/2006/relationships/image" Target="../media/image314.emf"/><Relationship Id="rId3" Type="http://schemas.openxmlformats.org/officeDocument/2006/relationships/customXml" Target="../ink/ink283.xml"/><Relationship Id="rId7" Type="http://schemas.openxmlformats.org/officeDocument/2006/relationships/customXml" Target="../ink/ink285.xml"/><Relationship Id="rId12" Type="http://schemas.openxmlformats.org/officeDocument/2006/relationships/image" Target="../media/image311.emf"/><Relationship Id="rId17" Type="http://schemas.openxmlformats.org/officeDocument/2006/relationships/customXml" Target="../ink/ink290.xml"/><Relationship Id="rId2" Type="http://schemas.openxmlformats.org/officeDocument/2006/relationships/image" Target="../media/image306.jpeg"/><Relationship Id="rId16" Type="http://schemas.openxmlformats.org/officeDocument/2006/relationships/image" Target="../media/image313.emf"/><Relationship Id="rId20" Type="http://schemas.openxmlformats.org/officeDocument/2006/relationships/image" Target="../media/image3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8.emf"/><Relationship Id="rId11" Type="http://schemas.openxmlformats.org/officeDocument/2006/relationships/customXml" Target="../ink/ink287.xml"/><Relationship Id="rId5" Type="http://schemas.openxmlformats.org/officeDocument/2006/relationships/customXml" Target="../ink/ink284.xml"/><Relationship Id="rId15" Type="http://schemas.openxmlformats.org/officeDocument/2006/relationships/customXml" Target="../ink/ink289.xml"/><Relationship Id="rId10" Type="http://schemas.openxmlformats.org/officeDocument/2006/relationships/image" Target="../media/image310.emf"/><Relationship Id="rId19" Type="http://schemas.openxmlformats.org/officeDocument/2006/relationships/customXml" Target="../ink/ink291.xml"/><Relationship Id="rId4" Type="http://schemas.openxmlformats.org/officeDocument/2006/relationships/image" Target="../media/image307.emf"/><Relationship Id="rId9" Type="http://schemas.openxmlformats.org/officeDocument/2006/relationships/customXml" Target="../ink/ink286.xml"/><Relationship Id="rId14" Type="http://schemas.openxmlformats.org/officeDocument/2006/relationships/image" Target="../media/image312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9.emf"/><Relationship Id="rId13" Type="http://schemas.openxmlformats.org/officeDocument/2006/relationships/customXml" Target="../ink/ink297.xml"/><Relationship Id="rId3" Type="http://schemas.openxmlformats.org/officeDocument/2006/relationships/customXml" Target="../ink/ink292.xml"/><Relationship Id="rId7" Type="http://schemas.openxmlformats.org/officeDocument/2006/relationships/customXml" Target="../ink/ink294.xml"/><Relationship Id="rId12" Type="http://schemas.openxmlformats.org/officeDocument/2006/relationships/image" Target="../media/image321.emf"/><Relationship Id="rId2" Type="http://schemas.openxmlformats.org/officeDocument/2006/relationships/image" Target="../media/image31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8.emf"/><Relationship Id="rId11" Type="http://schemas.openxmlformats.org/officeDocument/2006/relationships/customXml" Target="../ink/ink296.xml"/><Relationship Id="rId5" Type="http://schemas.openxmlformats.org/officeDocument/2006/relationships/customXml" Target="../ink/ink293.xml"/><Relationship Id="rId10" Type="http://schemas.openxmlformats.org/officeDocument/2006/relationships/image" Target="../media/image320.emf"/><Relationship Id="rId4" Type="http://schemas.openxmlformats.org/officeDocument/2006/relationships/image" Target="../media/image317.emf"/><Relationship Id="rId9" Type="http://schemas.openxmlformats.org/officeDocument/2006/relationships/customXml" Target="../ink/ink295.xml"/><Relationship Id="rId14" Type="http://schemas.openxmlformats.org/officeDocument/2006/relationships/image" Target="../media/image322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3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13" Type="http://schemas.openxmlformats.org/officeDocument/2006/relationships/customXml" Target="../ink/ink303.xml"/><Relationship Id="rId18" Type="http://schemas.openxmlformats.org/officeDocument/2006/relationships/image" Target="../media/image331.emf"/><Relationship Id="rId3" Type="http://schemas.openxmlformats.org/officeDocument/2006/relationships/customXml" Target="../ink/ink298.xml"/><Relationship Id="rId7" Type="http://schemas.openxmlformats.org/officeDocument/2006/relationships/customXml" Target="../ink/ink300.xml"/><Relationship Id="rId12" Type="http://schemas.openxmlformats.org/officeDocument/2006/relationships/image" Target="../media/image328.emf"/><Relationship Id="rId17" Type="http://schemas.openxmlformats.org/officeDocument/2006/relationships/customXml" Target="../ink/ink305.xml"/><Relationship Id="rId2" Type="http://schemas.openxmlformats.org/officeDocument/2006/relationships/image" Target="../media/image324.jpeg"/><Relationship Id="rId16" Type="http://schemas.openxmlformats.org/officeDocument/2006/relationships/image" Target="../media/image33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6.emf"/><Relationship Id="rId11" Type="http://schemas.openxmlformats.org/officeDocument/2006/relationships/customXml" Target="../ink/ink302.xml"/><Relationship Id="rId5" Type="http://schemas.openxmlformats.org/officeDocument/2006/relationships/customXml" Target="../ink/ink299.xml"/><Relationship Id="rId15" Type="http://schemas.openxmlformats.org/officeDocument/2006/relationships/customXml" Target="../ink/ink304.xml"/><Relationship Id="rId10" Type="http://schemas.openxmlformats.org/officeDocument/2006/relationships/image" Target="../media/image327.emf"/><Relationship Id="rId4" Type="http://schemas.openxmlformats.org/officeDocument/2006/relationships/image" Target="../media/image325.emf"/><Relationship Id="rId9" Type="http://schemas.openxmlformats.org/officeDocument/2006/relationships/customXml" Target="../ink/ink301.xml"/><Relationship Id="rId14" Type="http://schemas.openxmlformats.org/officeDocument/2006/relationships/image" Target="../media/image329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5.emf"/><Relationship Id="rId3" Type="http://schemas.openxmlformats.org/officeDocument/2006/relationships/customXml" Target="../ink/ink306.xml"/><Relationship Id="rId7" Type="http://schemas.openxmlformats.org/officeDocument/2006/relationships/customXml" Target="../ink/ink308.xml"/><Relationship Id="rId12" Type="http://schemas.openxmlformats.org/officeDocument/2006/relationships/image" Target="../media/image337.emf"/><Relationship Id="rId2" Type="http://schemas.openxmlformats.org/officeDocument/2006/relationships/image" Target="../media/image3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4.emf"/><Relationship Id="rId11" Type="http://schemas.openxmlformats.org/officeDocument/2006/relationships/customXml" Target="../ink/ink310.xml"/><Relationship Id="rId5" Type="http://schemas.openxmlformats.org/officeDocument/2006/relationships/customXml" Target="../ink/ink307.xml"/><Relationship Id="rId10" Type="http://schemas.openxmlformats.org/officeDocument/2006/relationships/image" Target="../media/image336.emf"/><Relationship Id="rId4" Type="http://schemas.openxmlformats.org/officeDocument/2006/relationships/image" Target="../media/image333.emf"/><Relationship Id="rId9" Type="http://schemas.openxmlformats.org/officeDocument/2006/relationships/customXml" Target="../ink/ink309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1.emf"/><Relationship Id="rId3" Type="http://schemas.openxmlformats.org/officeDocument/2006/relationships/customXml" Target="../ink/ink311.xml"/><Relationship Id="rId7" Type="http://schemas.openxmlformats.org/officeDocument/2006/relationships/customXml" Target="../ink/ink313.xml"/><Relationship Id="rId2" Type="http://schemas.openxmlformats.org/officeDocument/2006/relationships/image" Target="../media/image3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0.emf"/><Relationship Id="rId5" Type="http://schemas.openxmlformats.org/officeDocument/2006/relationships/customXml" Target="../ink/ink312.xml"/><Relationship Id="rId10" Type="http://schemas.openxmlformats.org/officeDocument/2006/relationships/image" Target="../media/image342.emf"/><Relationship Id="rId4" Type="http://schemas.openxmlformats.org/officeDocument/2006/relationships/image" Target="../media/image339.emf"/><Relationship Id="rId9" Type="http://schemas.openxmlformats.org/officeDocument/2006/relationships/customXml" Target="../ink/ink3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customXml" Target="../ink/ink11.xml"/><Relationship Id="rId18" Type="http://schemas.openxmlformats.org/officeDocument/2006/relationships/image" Target="../media/image16.emf"/><Relationship Id="rId3" Type="http://schemas.openxmlformats.org/officeDocument/2006/relationships/customXml" Target="../ink/ink6.xml"/><Relationship Id="rId21" Type="http://schemas.openxmlformats.org/officeDocument/2006/relationships/customXml" Target="../ink/ink15.xml"/><Relationship Id="rId7" Type="http://schemas.openxmlformats.org/officeDocument/2006/relationships/customXml" Target="../ink/ink8.xml"/><Relationship Id="rId12" Type="http://schemas.openxmlformats.org/officeDocument/2006/relationships/image" Target="../media/image13.emf"/><Relationship Id="rId17" Type="http://schemas.openxmlformats.org/officeDocument/2006/relationships/customXml" Target="../ink/ink13.xml"/><Relationship Id="rId2" Type="http://schemas.openxmlformats.org/officeDocument/2006/relationships/image" Target="../media/image8.jpeg"/><Relationship Id="rId16" Type="http://schemas.openxmlformats.org/officeDocument/2006/relationships/image" Target="../media/image15.emf"/><Relationship Id="rId20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5" Type="http://schemas.openxmlformats.org/officeDocument/2006/relationships/customXml" Target="../ink/ink12.xml"/><Relationship Id="rId10" Type="http://schemas.openxmlformats.org/officeDocument/2006/relationships/image" Target="../media/image12.emf"/><Relationship Id="rId19" Type="http://schemas.openxmlformats.org/officeDocument/2006/relationships/customXml" Target="../ink/ink14.xml"/><Relationship Id="rId4" Type="http://schemas.openxmlformats.org/officeDocument/2006/relationships/image" Target="../media/image9.emf"/><Relationship Id="rId9" Type="http://schemas.openxmlformats.org/officeDocument/2006/relationships/customXml" Target="../ink/ink9.xml"/><Relationship Id="rId14" Type="http://schemas.openxmlformats.org/officeDocument/2006/relationships/image" Target="../media/image14.emf"/><Relationship Id="rId22" Type="http://schemas.openxmlformats.org/officeDocument/2006/relationships/image" Target="../media/image18.e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6.emf"/><Relationship Id="rId13" Type="http://schemas.openxmlformats.org/officeDocument/2006/relationships/customXml" Target="../ink/ink320.xml"/><Relationship Id="rId18" Type="http://schemas.openxmlformats.org/officeDocument/2006/relationships/image" Target="../media/image351.emf"/><Relationship Id="rId3" Type="http://schemas.openxmlformats.org/officeDocument/2006/relationships/customXml" Target="../ink/ink315.xml"/><Relationship Id="rId21" Type="http://schemas.openxmlformats.org/officeDocument/2006/relationships/customXml" Target="../ink/ink324.xml"/><Relationship Id="rId7" Type="http://schemas.openxmlformats.org/officeDocument/2006/relationships/customXml" Target="../ink/ink317.xml"/><Relationship Id="rId12" Type="http://schemas.openxmlformats.org/officeDocument/2006/relationships/image" Target="../media/image348.emf"/><Relationship Id="rId17" Type="http://schemas.openxmlformats.org/officeDocument/2006/relationships/customXml" Target="../ink/ink322.xml"/><Relationship Id="rId2" Type="http://schemas.openxmlformats.org/officeDocument/2006/relationships/image" Target="../media/image343.jpeg"/><Relationship Id="rId16" Type="http://schemas.openxmlformats.org/officeDocument/2006/relationships/image" Target="../media/image350.emf"/><Relationship Id="rId20" Type="http://schemas.openxmlformats.org/officeDocument/2006/relationships/image" Target="../media/image35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5.emf"/><Relationship Id="rId11" Type="http://schemas.openxmlformats.org/officeDocument/2006/relationships/customXml" Target="../ink/ink319.xml"/><Relationship Id="rId24" Type="http://schemas.openxmlformats.org/officeDocument/2006/relationships/image" Target="../media/image354.emf"/><Relationship Id="rId5" Type="http://schemas.openxmlformats.org/officeDocument/2006/relationships/customXml" Target="../ink/ink316.xml"/><Relationship Id="rId15" Type="http://schemas.openxmlformats.org/officeDocument/2006/relationships/customXml" Target="../ink/ink321.xml"/><Relationship Id="rId23" Type="http://schemas.openxmlformats.org/officeDocument/2006/relationships/customXml" Target="../ink/ink325.xml"/><Relationship Id="rId10" Type="http://schemas.openxmlformats.org/officeDocument/2006/relationships/image" Target="../media/image347.emf"/><Relationship Id="rId19" Type="http://schemas.openxmlformats.org/officeDocument/2006/relationships/customXml" Target="../ink/ink323.xml"/><Relationship Id="rId4" Type="http://schemas.openxmlformats.org/officeDocument/2006/relationships/image" Target="../media/image344.emf"/><Relationship Id="rId9" Type="http://schemas.openxmlformats.org/officeDocument/2006/relationships/customXml" Target="../ink/ink318.xml"/><Relationship Id="rId14" Type="http://schemas.openxmlformats.org/officeDocument/2006/relationships/image" Target="../media/image349.emf"/><Relationship Id="rId22" Type="http://schemas.openxmlformats.org/officeDocument/2006/relationships/image" Target="../media/image353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8.emf"/><Relationship Id="rId13" Type="http://schemas.openxmlformats.org/officeDocument/2006/relationships/customXml" Target="../ink/ink331.xml"/><Relationship Id="rId3" Type="http://schemas.openxmlformats.org/officeDocument/2006/relationships/customXml" Target="../ink/ink326.xml"/><Relationship Id="rId7" Type="http://schemas.openxmlformats.org/officeDocument/2006/relationships/customXml" Target="../ink/ink328.xml"/><Relationship Id="rId12" Type="http://schemas.openxmlformats.org/officeDocument/2006/relationships/image" Target="../media/image360.emf"/><Relationship Id="rId2" Type="http://schemas.openxmlformats.org/officeDocument/2006/relationships/image" Target="../media/image35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7.emf"/><Relationship Id="rId11" Type="http://schemas.openxmlformats.org/officeDocument/2006/relationships/customXml" Target="../ink/ink330.xml"/><Relationship Id="rId5" Type="http://schemas.openxmlformats.org/officeDocument/2006/relationships/customXml" Target="../ink/ink327.xml"/><Relationship Id="rId10" Type="http://schemas.openxmlformats.org/officeDocument/2006/relationships/image" Target="../media/image359.emf"/><Relationship Id="rId4" Type="http://schemas.openxmlformats.org/officeDocument/2006/relationships/image" Target="../media/image356.emf"/><Relationship Id="rId9" Type="http://schemas.openxmlformats.org/officeDocument/2006/relationships/customXml" Target="../ink/ink329.xml"/><Relationship Id="rId14" Type="http://schemas.openxmlformats.org/officeDocument/2006/relationships/image" Target="../media/image361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34.xml"/><Relationship Id="rId13" Type="http://schemas.openxmlformats.org/officeDocument/2006/relationships/image" Target="../media/image368.emf"/><Relationship Id="rId18" Type="http://schemas.openxmlformats.org/officeDocument/2006/relationships/customXml" Target="../ink/ink339.xml"/><Relationship Id="rId26" Type="http://schemas.openxmlformats.org/officeDocument/2006/relationships/customXml" Target="../ink/ink343.xml"/><Relationship Id="rId3" Type="http://schemas.openxmlformats.org/officeDocument/2006/relationships/image" Target="../media/image363.jpeg"/><Relationship Id="rId21" Type="http://schemas.openxmlformats.org/officeDocument/2006/relationships/image" Target="../media/image372.emf"/><Relationship Id="rId7" Type="http://schemas.openxmlformats.org/officeDocument/2006/relationships/image" Target="../media/image365.emf"/><Relationship Id="rId12" Type="http://schemas.openxmlformats.org/officeDocument/2006/relationships/customXml" Target="../ink/ink336.xml"/><Relationship Id="rId17" Type="http://schemas.openxmlformats.org/officeDocument/2006/relationships/image" Target="../media/image370.emf"/><Relationship Id="rId25" Type="http://schemas.openxmlformats.org/officeDocument/2006/relationships/image" Target="../media/image374.emf"/><Relationship Id="rId2" Type="http://schemas.openxmlformats.org/officeDocument/2006/relationships/image" Target="../media/image362.jpeg"/><Relationship Id="rId16" Type="http://schemas.openxmlformats.org/officeDocument/2006/relationships/customXml" Target="../ink/ink338.xml"/><Relationship Id="rId20" Type="http://schemas.openxmlformats.org/officeDocument/2006/relationships/customXml" Target="../ink/ink340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333.xml"/><Relationship Id="rId11" Type="http://schemas.openxmlformats.org/officeDocument/2006/relationships/image" Target="../media/image367.emf"/><Relationship Id="rId24" Type="http://schemas.openxmlformats.org/officeDocument/2006/relationships/customXml" Target="../ink/ink342.xml"/><Relationship Id="rId5" Type="http://schemas.openxmlformats.org/officeDocument/2006/relationships/image" Target="../media/image364.emf"/><Relationship Id="rId15" Type="http://schemas.openxmlformats.org/officeDocument/2006/relationships/image" Target="../media/image369.emf"/><Relationship Id="rId23" Type="http://schemas.openxmlformats.org/officeDocument/2006/relationships/image" Target="../media/image373.emf"/><Relationship Id="rId10" Type="http://schemas.openxmlformats.org/officeDocument/2006/relationships/customXml" Target="../ink/ink335.xml"/><Relationship Id="rId19" Type="http://schemas.openxmlformats.org/officeDocument/2006/relationships/image" Target="../media/image371.emf"/><Relationship Id="rId4" Type="http://schemas.openxmlformats.org/officeDocument/2006/relationships/customXml" Target="../ink/ink332.xml"/><Relationship Id="rId9" Type="http://schemas.openxmlformats.org/officeDocument/2006/relationships/image" Target="../media/image366.emf"/><Relationship Id="rId14" Type="http://schemas.openxmlformats.org/officeDocument/2006/relationships/customXml" Target="../ink/ink337.xml"/><Relationship Id="rId22" Type="http://schemas.openxmlformats.org/officeDocument/2006/relationships/customXml" Target="../ink/ink341.xml"/><Relationship Id="rId27" Type="http://schemas.openxmlformats.org/officeDocument/2006/relationships/image" Target="../media/image375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8.emf"/><Relationship Id="rId13" Type="http://schemas.openxmlformats.org/officeDocument/2006/relationships/customXml" Target="../ink/ink349.xml"/><Relationship Id="rId18" Type="http://schemas.openxmlformats.org/officeDocument/2006/relationships/image" Target="../media/image383.emf"/><Relationship Id="rId26" Type="http://schemas.openxmlformats.org/officeDocument/2006/relationships/image" Target="../media/image387.emf"/><Relationship Id="rId3" Type="http://schemas.openxmlformats.org/officeDocument/2006/relationships/customXml" Target="../ink/ink344.xml"/><Relationship Id="rId21" Type="http://schemas.openxmlformats.org/officeDocument/2006/relationships/customXml" Target="../ink/ink353.xml"/><Relationship Id="rId34" Type="http://schemas.openxmlformats.org/officeDocument/2006/relationships/image" Target="../media/image391.emf"/><Relationship Id="rId7" Type="http://schemas.openxmlformats.org/officeDocument/2006/relationships/customXml" Target="../ink/ink346.xml"/><Relationship Id="rId12" Type="http://schemas.openxmlformats.org/officeDocument/2006/relationships/image" Target="../media/image380.emf"/><Relationship Id="rId17" Type="http://schemas.openxmlformats.org/officeDocument/2006/relationships/customXml" Target="../ink/ink351.xml"/><Relationship Id="rId25" Type="http://schemas.openxmlformats.org/officeDocument/2006/relationships/customXml" Target="../ink/ink355.xml"/><Relationship Id="rId33" Type="http://schemas.openxmlformats.org/officeDocument/2006/relationships/customXml" Target="../ink/ink359.xml"/><Relationship Id="rId2" Type="http://schemas.openxmlformats.org/officeDocument/2006/relationships/image" Target="../media/image242.jpeg"/><Relationship Id="rId16" Type="http://schemas.openxmlformats.org/officeDocument/2006/relationships/image" Target="../media/image382.emf"/><Relationship Id="rId20" Type="http://schemas.openxmlformats.org/officeDocument/2006/relationships/image" Target="../media/image384.emf"/><Relationship Id="rId29" Type="http://schemas.openxmlformats.org/officeDocument/2006/relationships/customXml" Target="../ink/ink35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7.emf"/><Relationship Id="rId11" Type="http://schemas.openxmlformats.org/officeDocument/2006/relationships/customXml" Target="../ink/ink348.xml"/><Relationship Id="rId24" Type="http://schemas.openxmlformats.org/officeDocument/2006/relationships/image" Target="../media/image386.emf"/><Relationship Id="rId32" Type="http://schemas.openxmlformats.org/officeDocument/2006/relationships/image" Target="../media/image390.emf"/><Relationship Id="rId5" Type="http://schemas.openxmlformats.org/officeDocument/2006/relationships/customXml" Target="../ink/ink345.xml"/><Relationship Id="rId15" Type="http://schemas.openxmlformats.org/officeDocument/2006/relationships/customXml" Target="../ink/ink350.xml"/><Relationship Id="rId23" Type="http://schemas.openxmlformats.org/officeDocument/2006/relationships/customXml" Target="../ink/ink354.xml"/><Relationship Id="rId28" Type="http://schemas.openxmlformats.org/officeDocument/2006/relationships/image" Target="../media/image388.emf"/><Relationship Id="rId36" Type="http://schemas.openxmlformats.org/officeDocument/2006/relationships/image" Target="../media/image392.emf"/><Relationship Id="rId10" Type="http://schemas.openxmlformats.org/officeDocument/2006/relationships/image" Target="../media/image379.emf"/><Relationship Id="rId19" Type="http://schemas.openxmlformats.org/officeDocument/2006/relationships/customXml" Target="../ink/ink352.xml"/><Relationship Id="rId31" Type="http://schemas.openxmlformats.org/officeDocument/2006/relationships/customXml" Target="../ink/ink358.xml"/><Relationship Id="rId4" Type="http://schemas.openxmlformats.org/officeDocument/2006/relationships/image" Target="../media/image376.emf"/><Relationship Id="rId9" Type="http://schemas.openxmlformats.org/officeDocument/2006/relationships/customXml" Target="../ink/ink347.xml"/><Relationship Id="rId14" Type="http://schemas.openxmlformats.org/officeDocument/2006/relationships/image" Target="../media/image381.emf"/><Relationship Id="rId22" Type="http://schemas.openxmlformats.org/officeDocument/2006/relationships/image" Target="../media/image385.emf"/><Relationship Id="rId27" Type="http://schemas.openxmlformats.org/officeDocument/2006/relationships/customXml" Target="../ink/ink356.xml"/><Relationship Id="rId30" Type="http://schemas.openxmlformats.org/officeDocument/2006/relationships/image" Target="../media/image389.emf"/><Relationship Id="rId35" Type="http://schemas.openxmlformats.org/officeDocument/2006/relationships/customXml" Target="../ink/ink360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6.emf"/><Relationship Id="rId13" Type="http://schemas.openxmlformats.org/officeDocument/2006/relationships/customXml" Target="../ink/ink366.xml"/><Relationship Id="rId3" Type="http://schemas.openxmlformats.org/officeDocument/2006/relationships/customXml" Target="../ink/ink361.xml"/><Relationship Id="rId7" Type="http://schemas.openxmlformats.org/officeDocument/2006/relationships/customXml" Target="../ink/ink363.xml"/><Relationship Id="rId12" Type="http://schemas.openxmlformats.org/officeDocument/2006/relationships/image" Target="../media/image398.emf"/><Relationship Id="rId2" Type="http://schemas.openxmlformats.org/officeDocument/2006/relationships/image" Target="../media/image39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5.emf"/><Relationship Id="rId11" Type="http://schemas.openxmlformats.org/officeDocument/2006/relationships/customXml" Target="../ink/ink365.xml"/><Relationship Id="rId5" Type="http://schemas.openxmlformats.org/officeDocument/2006/relationships/customXml" Target="../ink/ink362.xml"/><Relationship Id="rId10" Type="http://schemas.openxmlformats.org/officeDocument/2006/relationships/image" Target="../media/image397.emf"/><Relationship Id="rId4" Type="http://schemas.openxmlformats.org/officeDocument/2006/relationships/image" Target="../media/image394.emf"/><Relationship Id="rId9" Type="http://schemas.openxmlformats.org/officeDocument/2006/relationships/customXml" Target="../ink/ink364.xml"/><Relationship Id="rId14" Type="http://schemas.openxmlformats.org/officeDocument/2006/relationships/image" Target="../media/image39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4.emf"/><Relationship Id="rId13" Type="http://schemas.openxmlformats.org/officeDocument/2006/relationships/customXml" Target="../ink/ink372.xml"/><Relationship Id="rId3" Type="http://schemas.openxmlformats.org/officeDocument/2006/relationships/customXml" Target="../ink/ink367.xml"/><Relationship Id="rId7" Type="http://schemas.openxmlformats.org/officeDocument/2006/relationships/customXml" Target="../ink/ink369.xml"/><Relationship Id="rId12" Type="http://schemas.openxmlformats.org/officeDocument/2006/relationships/image" Target="../media/image406.emf"/><Relationship Id="rId2" Type="http://schemas.openxmlformats.org/officeDocument/2006/relationships/image" Target="../media/image40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3.emf"/><Relationship Id="rId11" Type="http://schemas.openxmlformats.org/officeDocument/2006/relationships/customXml" Target="../ink/ink371.xml"/><Relationship Id="rId5" Type="http://schemas.openxmlformats.org/officeDocument/2006/relationships/customXml" Target="../ink/ink368.xml"/><Relationship Id="rId10" Type="http://schemas.openxmlformats.org/officeDocument/2006/relationships/image" Target="../media/image405.emf"/><Relationship Id="rId4" Type="http://schemas.openxmlformats.org/officeDocument/2006/relationships/image" Target="../media/image402.emf"/><Relationship Id="rId9" Type="http://schemas.openxmlformats.org/officeDocument/2006/relationships/customXml" Target="../ink/ink370.xml"/><Relationship Id="rId14" Type="http://schemas.openxmlformats.org/officeDocument/2006/relationships/image" Target="../media/image407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1.emf"/><Relationship Id="rId3" Type="http://schemas.openxmlformats.org/officeDocument/2006/relationships/customXml" Target="../ink/ink373.xml"/><Relationship Id="rId7" Type="http://schemas.openxmlformats.org/officeDocument/2006/relationships/customXml" Target="../ink/ink375.xml"/><Relationship Id="rId12" Type="http://schemas.openxmlformats.org/officeDocument/2006/relationships/image" Target="../media/image413.emf"/><Relationship Id="rId2" Type="http://schemas.openxmlformats.org/officeDocument/2006/relationships/image" Target="../media/image40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0.emf"/><Relationship Id="rId11" Type="http://schemas.openxmlformats.org/officeDocument/2006/relationships/customXml" Target="../ink/ink377.xml"/><Relationship Id="rId5" Type="http://schemas.openxmlformats.org/officeDocument/2006/relationships/customXml" Target="../ink/ink374.xml"/><Relationship Id="rId10" Type="http://schemas.openxmlformats.org/officeDocument/2006/relationships/image" Target="../media/image412.emf"/><Relationship Id="rId4" Type="http://schemas.openxmlformats.org/officeDocument/2006/relationships/image" Target="../media/image409.emf"/><Relationship Id="rId9" Type="http://schemas.openxmlformats.org/officeDocument/2006/relationships/customXml" Target="../ink/ink37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customXml" Target="../ink/ink21.xml"/><Relationship Id="rId18" Type="http://schemas.openxmlformats.org/officeDocument/2006/relationships/image" Target="../media/image27.emf"/><Relationship Id="rId26" Type="http://schemas.openxmlformats.org/officeDocument/2006/relationships/image" Target="../media/image31.emf"/><Relationship Id="rId3" Type="http://schemas.openxmlformats.org/officeDocument/2006/relationships/customXml" Target="../ink/ink16.xml"/><Relationship Id="rId21" Type="http://schemas.openxmlformats.org/officeDocument/2006/relationships/customXml" Target="../ink/ink25.xml"/><Relationship Id="rId34" Type="http://schemas.openxmlformats.org/officeDocument/2006/relationships/image" Target="../media/image35.emf"/><Relationship Id="rId7" Type="http://schemas.openxmlformats.org/officeDocument/2006/relationships/customXml" Target="../ink/ink18.xml"/><Relationship Id="rId12" Type="http://schemas.openxmlformats.org/officeDocument/2006/relationships/image" Target="../media/image24.emf"/><Relationship Id="rId17" Type="http://schemas.openxmlformats.org/officeDocument/2006/relationships/customXml" Target="../ink/ink23.xml"/><Relationship Id="rId25" Type="http://schemas.openxmlformats.org/officeDocument/2006/relationships/customXml" Target="../ink/ink27.xml"/><Relationship Id="rId33" Type="http://schemas.openxmlformats.org/officeDocument/2006/relationships/customXml" Target="../ink/ink31.xml"/><Relationship Id="rId2" Type="http://schemas.openxmlformats.org/officeDocument/2006/relationships/image" Target="../media/image19.jpeg"/><Relationship Id="rId16" Type="http://schemas.openxmlformats.org/officeDocument/2006/relationships/image" Target="../media/image26.emf"/><Relationship Id="rId20" Type="http://schemas.openxmlformats.org/officeDocument/2006/relationships/image" Target="../media/image28.emf"/><Relationship Id="rId29" Type="http://schemas.openxmlformats.org/officeDocument/2006/relationships/customXml" Target="../ink/ink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11" Type="http://schemas.openxmlformats.org/officeDocument/2006/relationships/customXml" Target="../ink/ink20.xml"/><Relationship Id="rId24" Type="http://schemas.openxmlformats.org/officeDocument/2006/relationships/image" Target="../media/image30.emf"/><Relationship Id="rId32" Type="http://schemas.openxmlformats.org/officeDocument/2006/relationships/image" Target="../media/image34.emf"/><Relationship Id="rId5" Type="http://schemas.openxmlformats.org/officeDocument/2006/relationships/customXml" Target="../ink/ink17.xml"/><Relationship Id="rId15" Type="http://schemas.openxmlformats.org/officeDocument/2006/relationships/customXml" Target="../ink/ink22.xml"/><Relationship Id="rId23" Type="http://schemas.openxmlformats.org/officeDocument/2006/relationships/customXml" Target="../ink/ink26.xml"/><Relationship Id="rId28" Type="http://schemas.openxmlformats.org/officeDocument/2006/relationships/image" Target="../media/image32.emf"/><Relationship Id="rId10" Type="http://schemas.openxmlformats.org/officeDocument/2006/relationships/image" Target="../media/image23.emf"/><Relationship Id="rId19" Type="http://schemas.openxmlformats.org/officeDocument/2006/relationships/customXml" Target="../ink/ink24.xml"/><Relationship Id="rId31" Type="http://schemas.openxmlformats.org/officeDocument/2006/relationships/customXml" Target="../ink/ink30.xml"/><Relationship Id="rId4" Type="http://schemas.openxmlformats.org/officeDocument/2006/relationships/image" Target="../media/image20.emf"/><Relationship Id="rId9" Type="http://schemas.openxmlformats.org/officeDocument/2006/relationships/customXml" Target="../ink/ink19.xml"/><Relationship Id="rId14" Type="http://schemas.openxmlformats.org/officeDocument/2006/relationships/image" Target="../media/image25.emf"/><Relationship Id="rId22" Type="http://schemas.openxmlformats.org/officeDocument/2006/relationships/image" Target="../media/image29.emf"/><Relationship Id="rId27" Type="http://schemas.openxmlformats.org/officeDocument/2006/relationships/customXml" Target="../ink/ink28.xml"/><Relationship Id="rId30" Type="http://schemas.openxmlformats.org/officeDocument/2006/relationships/image" Target="../media/image3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13" Type="http://schemas.openxmlformats.org/officeDocument/2006/relationships/customXml" Target="../ink/ink37.xml"/><Relationship Id="rId18" Type="http://schemas.openxmlformats.org/officeDocument/2006/relationships/image" Target="../media/image44.emf"/><Relationship Id="rId26" Type="http://schemas.openxmlformats.org/officeDocument/2006/relationships/image" Target="../media/image48.emf"/><Relationship Id="rId39" Type="http://schemas.openxmlformats.org/officeDocument/2006/relationships/customXml" Target="../ink/ink50.xml"/><Relationship Id="rId3" Type="http://schemas.openxmlformats.org/officeDocument/2006/relationships/customXml" Target="../ink/ink32.xml"/><Relationship Id="rId21" Type="http://schemas.openxmlformats.org/officeDocument/2006/relationships/customXml" Target="../ink/ink41.xml"/><Relationship Id="rId34" Type="http://schemas.openxmlformats.org/officeDocument/2006/relationships/image" Target="../media/image52.emf"/><Relationship Id="rId42" Type="http://schemas.openxmlformats.org/officeDocument/2006/relationships/image" Target="../media/image56.emf"/><Relationship Id="rId7" Type="http://schemas.openxmlformats.org/officeDocument/2006/relationships/customXml" Target="../ink/ink34.xml"/><Relationship Id="rId12" Type="http://schemas.openxmlformats.org/officeDocument/2006/relationships/image" Target="../media/image41.emf"/><Relationship Id="rId17" Type="http://schemas.openxmlformats.org/officeDocument/2006/relationships/customXml" Target="../ink/ink39.xml"/><Relationship Id="rId25" Type="http://schemas.openxmlformats.org/officeDocument/2006/relationships/customXml" Target="../ink/ink43.xml"/><Relationship Id="rId33" Type="http://schemas.openxmlformats.org/officeDocument/2006/relationships/customXml" Target="../ink/ink47.xml"/><Relationship Id="rId38" Type="http://schemas.openxmlformats.org/officeDocument/2006/relationships/image" Target="../media/image54.emf"/><Relationship Id="rId2" Type="http://schemas.openxmlformats.org/officeDocument/2006/relationships/image" Target="../media/image36.jpeg"/><Relationship Id="rId16" Type="http://schemas.openxmlformats.org/officeDocument/2006/relationships/image" Target="../media/image43.emf"/><Relationship Id="rId20" Type="http://schemas.openxmlformats.org/officeDocument/2006/relationships/image" Target="../media/image45.emf"/><Relationship Id="rId29" Type="http://schemas.openxmlformats.org/officeDocument/2006/relationships/customXml" Target="../ink/ink45.xml"/><Relationship Id="rId41" Type="http://schemas.openxmlformats.org/officeDocument/2006/relationships/customXml" Target="../ink/ink5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emf"/><Relationship Id="rId11" Type="http://schemas.openxmlformats.org/officeDocument/2006/relationships/customXml" Target="../ink/ink36.xml"/><Relationship Id="rId24" Type="http://schemas.openxmlformats.org/officeDocument/2006/relationships/image" Target="../media/image47.emf"/><Relationship Id="rId32" Type="http://schemas.openxmlformats.org/officeDocument/2006/relationships/image" Target="../media/image51.emf"/><Relationship Id="rId37" Type="http://schemas.openxmlformats.org/officeDocument/2006/relationships/customXml" Target="../ink/ink49.xml"/><Relationship Id="rId40" Type="http://schemas.openxmlformats.org/officeDocument/2006/relationships/image" Target="../media/image55.emf"/><Relationship Id="rId5" Type="http://schemas.openxmlformats.org/officeDocument/2006/relationships/customXml" Target="../ink/ink33.xml"/><Relationship Id="rId15" Type="http://schemas.openxmlformats.org/officeDocument/2006/relationships/customXml" Target="../ink/ink38.xml"/><Relationship Id="rId23" Type="http://schemas.openxmlformats.org/officeDocument/2006/relationships/customXml" Target="../ink/ink42.xml"/><Relationship Id="rId28" Type="http://schemas.openxmlformats.org/officeDocument/2006/relationships/image" Target="../media/image49.emf"/><Relationship Id="rId36" Type="http://schemas.openxmlformats.org/officeDocument/2006/relationships/image" Target="../media/image53.emf"/><Relationship Id="rId10" Type="http://schemas.openxmlformats.org/officeDocument/2006/relationships/image" Target="../media/image40.emf"/><Relationship Id="rId19" Type="http://schemas.openxmlformats.org/officeDocument/2006/relationships/customXml" Target="../ink/ink40.xml"/><Relationship Id="rId31" Type="http://schemas.openxmlformats.org/officeDocument/2006/relationships/customXml" Target="../ink/ink46.xml"/><Relationship Id="rId4" Type="http://schemas.openxmlformats.org/officeDocument/2006/relationships/image" Target="../media/image37.emf"/><Relationship Id="rId9" Type="http://schemas.openxmlformats.org/officeDocument/2006/relationships/customXml" Target="../ink/ink35.xml"/><Relationship Id="rId14" Type="http://schemas.openxmlformats.org/officeDocument/2006/relationships/image" Target="../media/image42.emf"/><Relationship Id="rId22" Type="http://schemas.openxmlformats.org/officeDocument/2006/relationships/image" Target="../media/image46.emf"/><Relationship Id="rId27" Type="http://schemas.openxmlformats.org/officeDocument/2006/relationships/customXml" Target="../ink/ink44.xml"/><Relationship Id="rId30" Type="http://schemas.openxmlformats.org/officeDocument/2006/relationships/image" Target="../media/image50.emf"/><Relationship Id="rId35" Type="http://schemas.openxmlformats.org/officeDocument/2006/relationships/customXml" Target="../ink/ink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customXml" Target="../ink/ink57.xml"/><Relationship Id="rId18" Type="http://schemas.openxmlformats.org/officeDocument/2006/relationships/image" Target="../media/image65.emf"/><Relationship Id="rId26" Type="http://schemas.openxmlformats.org/officeDocument/2006/relationships/image" Target="../media/image69.emf"/><Relationship Id="rId3" Type="http://schemas.openxmlformats.org/officeDocument/2006/relationships/customXml" Target="../ink/ink52.xml"/><Relationship Id="rId21" Type="http://schemas.openxmlformats.org/officeDocument/2006/relationships/customXml" Target="../ink/ink61.xml"/><Relationship Id="rId7" Type="http://schemas.openxmlformats.org/officeDocument/2006/relationships/customXml" Target="../ink/ink54.xml"/><Relationship Id="rId12" Type="http://schemas.openxmlformats.org/officeDocument/2006/relationships/image" Target="../media/image62.emf"/><Relationship Id="rId17" Type="http://schemas.openxmlformats.org/officeDocument/2006/relationships/customXml" Target="../ink/ink59.xml"/><Relationship Id="rId25" Type="http://schemas.openxmlformats.org/officeDocument/2006/relationships/customXml" Target="../ink/ink63.xml"/><Relationship Id="rId2" Type="http://schemas.openxmlformats.org/officeDocument/2006/relationships/image" Target="../media/image57.jpeg"/><Relationship Id="rId16" Type="http://schemas.openxmlformats.org/officeDocument/2006/relationships/image" Target="../media/image64.emf"/><Relationship Id="rId20" Type="http://schemas.openxmlformats.org/officeDocument/2006/relationships/image" Target="../media/image66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emf"/><Relationship Id="rId11" Type="http://schemas.openxmlformats.org/officeDocument/2006/relationships/customXml" Target="../ink/ink56.xml"/><Relationship Id="rId24" Type="http://schemas.openxmlformats.org/officeDocument/2006/relationships/image" Target="../media/image68.emf"/><Relationship Id="rId5" Type="http://schemas.openxmlformats.org/officeDocument/2006/relationships/customXml" Target="../ink/ink53.xml"/><Relationship Id="rId15" Type="http://schemas.openxmlformats.org/officeDocument/2006/relationships/customXml" Target="../ink/ink58.xml"/><Relationship Id="rId23" Type="http://schemas.openxmlformats.org/officeDocument/2006/relationships/customXml" Target="../ink/ink62.xml"/><Relationship Id="rId28" Type="http://schemas.openxmlformats.org/officeDocument/2006/relationships/image" Target="../media/image70.emf"/><Relationship Id="rId10" Type="http://schemas.openxmlformats.org/officeDocument/2006/relationships/image" Target="../media/image61.emf"/><Relationship Id="rId19" Type="http://schemas.openxmlformats.org/officeDocument/2006/relationships/customXml" Target="../ink/ink60.xml"/><Relationship Id="rId4" Type="http://schemas.openxmlformats.org/officeDocument/2006/relationships/image" Target="../media/image58.emf"/><Relationship Id="rId9" Type="http://schemas.openxmlformats.org/officeDocument/2006/relationships/customXml" Target="../ink/ink55.xml"/><Relationship Id="rId14" Type="http://schemas.openxmlformats.org/officeDocument/2006/relationships/image" Target="../media/image63.emf"/><Relationship Id="rId22" Type="http://schemas.openxmlformats.org/officeDocument/2006/relationships/image" Target="../media/image67.emf"/><Relationship Id="rId27" Type="http://schemas.openxmlformats.org/officeDocument/2006/relationships/customXml" Target="../ink/ink6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13" Type="http://schemas.openxmlformats.org/officeDocument/2006/relationships/customXml" Target="../ink/ink70.xml"/><Relationship Id="rId18" Type="http://schemas.openxmlformats.org/officeDocument/2006/relationships/image" Target="../media/image79.emf"/><Relationship Id="rId3" Type="http://schemas.openxmlformats.org/officeDocument/2006/relationships/customXml" Target="../ink/ink65.xml"/><Relationship Id="rId7" Type="http://schemas.openxmlformats.org/officeDocument/2006/relationships/customXml" Target="../ink/ink67.xml"/><Relationship Id="rId12" Type="http://schemas.openxmlformats.org/officeDocument/2006/relationships/image" Target="../media/image76.emf"/><Relationship Id="rId17" Type="http://schemas.openxmlformats.org/officeDocument/2006/relationships/customXml" Target="../ink/ink72.xml"/><Relationship Id="rId2" Type="http://schemas.openxmlformats.org/officeDocument/2006/relationships/image" Target="../media/image71.jpeg"/><Relationship Id="rId16" Type="http://schemas.openxmlformats.org/officeDocument/2006/relationships/image" Target="../media/image78.emf"/><Relationship Id="rId20" Type="http://schemas.openxmlformats.org/officeDocument/2006/relationships/image" Target="../media/image8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3.emf"/><Relationship Id="rId11" Type="http://schemas.openxmlformats.org/officeDocument/2006/relationships/customXml" Target="../ink/ink69.xml"/><Relationship Id="rId5" Type="http://schemas.openxmlformats.org/officeDocument/2006/relationships/customXml" Target="../ink/ink66.xml"/><Relationship Id="rId15" Type="http://schemas.openxmlformats.org/officeDocument/2006/relationships/customXml" Target="../ink/ink71.xml"/><Relationship Id="rId10" Type="http://schemas.openxmlformats.org/officeDocument/2006/relationships/image" Target="../media/image75.emf"/><Relationship Id="rId19" Type="http://schemas.openxmlformats.org/officeDocument/2006/relationships/customXml" Target="../ink/ink73.xml"/><Relationship Id="rId4" Type="http://schemas.openxmlformats.org/officeDocument/2006/relationships/image" Target="../media/image72.emf"/><Relationship Id="rId9" Type="http://schemas.openxmlformats.org/officeDocument/2006/relationships/customXml" Target="../ink/ink68.xml"/><Relationship Id="rId14" Type="http://schemas.openxmlformats.org/officeDocument/2006/relationships/image" Target="../media/image7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Due Test Day</a:t>
            </a:r>
          </a:p>
          <a:p>
            <a:pPr eaLnBrk="1" hangingPunct="1"/>
            <a:r>
              <a:rPr lang="en-US" altLang="en-US" smtClean="0"/>
              <a:t>Flashcards</a:t>
            </a:r>
          </a:p>
          <a:p>
            <a:pPr eaLnBrk="1" hangingPunct="1"/>
            <a:r>
              <a:rPr lang="en-US" altLang="en-US" smtClean="0"/>
              <a:t>Muscle group worksheets</a:t>
            </a:r>
          </a:p>
          <a:p>
            <a:pPr eaLnBrk="1" hangingPunct="1"/>
            <a:r>
              <a:rPr lang="en-US" altLang="en-US" smtClean="0"/>
              <a:t>(or count your test twice, not recommended)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Trapezius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Origin </a:t>
            </a:r>
            <a:r>
              <a:rPr lang="en-US" altLang="en-US" sz="2400" smtClean="0"/>
              <a:t>base of the occitpital bone &amp; Spine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Insertion </a:t>
            </a:r>
            <a:r>
              <a:rPr lang="en-US" altLang="en-US" sz="2400" smtClean="0"/>
              <a:t>Lateral third of clavicle, acromion, and spine of scapula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Action </a:t>
            </a:r>
            <a:r>
              <a:rPr lang="en-US" altLang="en-US" sz="2400" smtClean="0"/>
              <a:t>superior fibers elevate, middle fibers retract, and inferior fibers depress scapula;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Innervation </a:t>
            </a:r>
            <a:r>
              <a:rPr lang="en-US" altLang="en-US" sz="2400" smtClean="0"/>
              <a:t>Spinal root of accessory nerve (CN XI) (motor) and cervical nerves (C3 and C4) (pain and proprioception) </a:t>
            </a:r>
          </a:p>
        </p:txBody>
      </p:sp>
      <p:pic>
        <p:nvPicPr>
          <p:cNvPr id="13316" name="Picture 5" descr="traplatTrimmed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1238" y="304800"/>
            <a:ext cx="3052762" cy="65532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26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796213" y="608013"/>
              <a:ext cx="776287" cy="187325"/>
            </p14:xfrm>
          </p:contentPart>
        </mc:Choice>
        <mc:Fallback>
          <p:pic>
            <p:nvPicPr>
              <p:cNvPr id="1026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8570" y="590395"/>
                <a:ext cx="811573" cy="2225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027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367713" y="5018088"/>
              <a:ext cx="731837" cy="304800"/>
            </p14:xfrm>
          </p:contentPart>
        </mc:Choice>
        <mc:Fallback>
          <p:pic>
            <p:nvPicPr>
              <p:cNvPr id="1027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50074" y="5000455"/>
                <a:ext cx="767115" cy="3400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1018080" y="2044800"/>
              <a:ext cx="1125360" cy="10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2240" y="1981440"/>
                <a:ext cx="1157040" cy="23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" name="Ink 2"/>
              <p14:cNvContentPartPr/>
              <p14:nvPr/>
            </p14:nvContentPartPr>
            <p14:xfrm>
              <a:off x="3223440" y="2000160"/>
              <a:ext cx="857880" cy="187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07600" y="1936800"/>
                <a:ext cx="88956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4" name="Ink 3"/>
              <p14:cNvContentPartPr/>
              <p14:nvPr/>
            </p14:nvContentPartPr>
            <p14:xfrm>
              <a:off x="946440" y="2705760"/>
              <a:ext cx="982800" cy="71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30600" y="2642400"/>
                <a:ext cx="101448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5" name="Ink 4"/>
              <p14:cNvContentPartPr/>
              <p14:nvPr/>
            </p14:nvContentPartPr>
            <p14:xfrm>
              <a:off x="2178720" y="2705760"/>
              <a:ext cx="1197000" cy="89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62880" y="2642400"/>
                <a:ext cx="122868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6" name="Ink 5"/>
              <p14:cNvContentPartPr/>
              <p14:nvPr/>
            </p14:nvContentPartPr>
            <p14:xfrm>
              <a:off x="1027080" y="3000240"/>
              <a:ext cx="2205720" cy="107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1240" y="2936880"/>
                <a:ext cx="2237400" cy="23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7" name="Ink 6"/>
              <p14:cNvContentPartPr/>
              <p14:nvPr/>
            </p14:nvContentPartPr>
            <p14:xfrm>
              <a:off x="2009160" y="3357720"/>
              <a:ext cx="973800" cy="62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993320" y="3294360"/>
                <a:ext cx="1005480" cy="18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8" name="Ink 7"/>
              <p14:cNvContentPartPr/>
              <p14:nvPr/>
            </p14:nvContentPartPr>
            <p14:xfrm>
              <a:off x="1035720" y="3652200"/>
              <a:ext cx="884520" cy="720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019880" y="3588840"/>
                <a:ext cx="916200" cy="19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9" name="Ink 8"/>
              <p14:cNvContentPartPr/>
              <p14:nvPr/>
            </p14:nvContentPartPr>
            <p14:xfrm>
              <a:off x="2223360" y="3625560"/>
              <a:ext cx="1643400" cy="169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207520" y="3562200"/>
                <a:ext cx="167508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0" name="Ink 9"/>
              <p14:cNvContentPartPr/>
              <p14:nvPr/>
            </p14:nvContentPartPr>
            <p14:xfrm>
              <a:off x="1062720" y="3920040"/>
              <a:ext cx="884160" cy="1166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046880" y="3856680"/>
                <a:ext cx="915840" cy="24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1" name="Ink 10"/>
              <p14:cNvContentPartPr/>
              <p14:nvPr/>
            </p14:nvContentPartPr>
            <p14:xfrm>
              <a:off x="2670120" y="3920040"/>
              <a:ext cx="1768320" cy="1522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654280" y="3856680"/>
                <a:ext cx="1800000" cy="2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2" name="Ink 11"/>
              <p14:cNvContentPartPr/>
              <p14:nvPr/>
            </p14:nvContentPartPr>
            <p14:xfrm>
              <a:off x="919800" y="4205880"/>
              <a:ext cx="1206000" cy="1162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903960" y="4142520"/>
                <a:ext cx="1237680" cy="2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3" name="Ink 12"/>
              <p14:cNvContentPartPr/>
              <p14:nvPr/>
            </p14:nvContentPartPr>
            <p14:xfrm>
              <a:off x="8010000" y="5063040"/>
              <a:ext cx="9360" cy="183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994160" y="4999680"/>
                <a:ext cx="41040" cy="1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4" name="Ink 13"/>
              <p14:cNvContentPartPr/>
              <p14:nvPr/>
            </p14:nvContentPartPr>
            <p14:xfrm>
              <a:off x="7902720" y="5054040"/>
              <a:ext cx="360" cy="3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886880" y="499068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5" name="Ink 14"/>
              <p14:cNvContentPartPr/>
              <p14:nvPr/>
            </p14:nvContentPartPr>
            <p14:xfrm>
              <a:off x="4134600" y="4813200"/>
              <a:ext cx="27000" cy="3600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118760" y="4749840"/>
                <a:ext cx="5868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6" name="Ink 15"/>
              <p14:cNvContentPartPr/>
              <p14:nvPr/>
            </p14:nvContentPartPr>
            <p14:xfrm>
              <a:off x="7759800" y="624960"/>
              <a:ext cx="866520" cy="2595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743960" y="561600"/>
                <a:ext cx="898200" cy="38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17" name="Ink 16"/>
              <p14:cNvContentPartPr/>
              <p14:nvPr/>
            </p14:nvContentPartPr>
            <p14:xfrm>
              <a:off x="7956360" y="884160"/>
              <a:ext cx="18360" cy="900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940520" y="820800"/>
                <a:ext cx="50040" cy="135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Rhomboid Major and Minor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Origin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Minor</a:t>
            </a:r>
            <a:r>
              <a:rPr lang="en-US" altLang="en-US" sz="2400" smtClean="0"/>
              <a:t>: spinous processes of C7 and T1 vertebrae</a:t>
            </a:r>
            <a:br>
              <a:rPr lang="en-US" altLang="en-US" sz="2400" smtClean="0"/>
            </a:br>
            <a:r>
              <a:rPr lang="en-US" altLang="en-US" sz="2400" b="1" smtClean="0"/>
              <a:t>Major</a:t>
            </a:r>
            <a:r>
              <a:rPr lang="en-US" altLang="en-US" sz="2400" smtClean="0"/>
              <a:t>: spinous processes of T2 - T5 vertebrae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Insertion </a:t>
            </a:r>
            <a:r>
              <a:rPr lang="en-US" altLang="en-US" sz="2400" smtClean="0"/>
              <a:t>Medial border of scapula from level of spine to inferior angle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Action </a:t>
            </a:r>
            <a:r>
              <a:rPr lang="en-US" altLang="en-US" sz="2400" smtClean="0"/>
              <a:t>Retract scapula </a:t>
            </a:r>
            <a:r>
              <a:rPr lang="en-US" altLang="en-US" sz="2400" b="1" smtClean="0"/>
              <a:t>Innervation </a:t>
            </a:r>
            <a:r>
              <a:rPr lang="en-US" altLang="en-US" sz="2400" smtClean="0"/>
              <a:t>Dorsal scapular nerve ( C4 and </a:t>
            </a:r>
            <a:r>
              <a:rPr lang="en-US" altLang="en-US" sz="2400" b="1" smtClean="0"/>
              <a:t>C5</a:t>
            </a:r>
            <a:r>
              <a:rPr lang="en-US" altLang="en-US" sz="2400" smtClean="0"/>
              <a:t>) </a:t>
            </a:r>
          </a:p>
        </p:txBody>
      </p:sp>
      <p:pic>
        <p:nvPicPr>
          <p:cNvPr id="14340" name="Picture 5" descr="rhomboids2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600200"/>
            <a:ext cx="4238625" cy="4572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05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56300" y="1428750"/>
              <a:ext cx="2706688" cy="1054100"/>
            </p14:xfrm>
          </p:contentPart>
        </mc:Choice>
        <mc:Fallback>
          <p:pic>
            <p:nvPicPr>
              <p:cNvPr id="205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8661" y="1411110"/>
                <a:ext cx="2741966" cy="10893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224120" y="567036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08280" y="560700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7331400" y="5348880"/>
              <a:ext cx="9000" cy="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315560" y="5285520"/>
                <a:ext cx="4068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821520" y="2053800"/>
              <a:ext cx="929160" cy="16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5680" y="1990440"/>
                <a:ext cx="96084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2732400" y="2393280"/>
              <a:ext cx="205920" cy="27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16560" y="2329920"/>
                <a:ext cx="23760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6" name="Ink 5"/>
              <p14:cNvContentPartPr/>
              <p14:nvPr/>
            </p14:nvContentPartPr>
            <p14:xfrm>
              <a:off x="2768040" y="2348640"/>
              <a:ext cx="357840" cy="223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52200" y="2285280"/>
                <a:ext cx="3895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7" name="Ink 6"/>
              <p14:cNvContentPartPr/>
              <p14:nvPr/>
            </p14:nvContentPartPr>
            <p14:xfrm>
              <a:off x="3857760" y="2401920"/>
              <a:ext cx="9000" cy="18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841920" y="2338560"/>
                <a:ext cx="40680" cy="1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8" name="Ink 7"/>
              <p14:cNvContentPartPr/>
              <p14:nvPr/>
            </p14:nvContentPartPr>
            <p14:xfrm>
              <a:off x="3804120" y="2330640"/>
              <a:ext cx="357480" cy="277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788280" y="2267280"/>
                <a:ext cx="38916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9" name="Ink 8"/>
              <p14:cNvContentPartPr/>
              <p14:nvPr/>
            </p14:nvContentPartPr>
            <p14:xfrm>
              <a:off x="892800" y="2928960"/>
              <a:ext cx="956160" cy="1432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76960" y="2865600"/>
                <a:ext cx="98784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0" name="Ink 9"/>
              <p14:cNvContentPartPr/>
              <p14:nvPr/>
            </p14:nvContentPartPr>
            <p14:xfrm>
              <a:off x="1339560" y="3170160"/>
              <a:ext cx="1027080" cy="223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323720" y="3106800"/>
                <a:ext cx="10587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1" name="Ink 10"/>
              <p14:cNvContentPartPr/>
              <p14:nvPr/>
            </p14:nvContentPartPr>
            <p14:xfrm>
              <a:off x="2357280" y="3553920"/>
              <a:ext cx="1733040" cy="223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341440" y="3490560"/>
                <a:ext cx="1764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2" name="Ink 11"/>
              <p14:cNvContentPartPr/>
              <p14:nvPr/>
            </p14:nvContentPartPr>
            <p14:xfrm>
              <a:off x="1053720" y="3929040"/>
              <a:ext cx="1339920" cy="896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37880" y="3865680"/>
                <a:ext cx="137160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3" name="Ink 12"/>
              <p14:cNvContentPartPr/>
              <p14:nvPr/>
            </p14:nvContentPartPr>
            <p14:xfrm>
              <a:off x="2062800" y="4545360"/>
              <a:ext cx="2072160" cy="1609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046960" y="4482000"/>
                <a:ext cx="2103840" cy="287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smtClean="0"/>
              <a:t>Latissimus Dorsi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Spinous processes T7-T12 thoracolumbar fascia, iliac crest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intertubercular groove of humerus 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adducts, and Internaly rotates humerus; 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Thoracodorsal nerve</a:t>
            </a:r>
          </a:p>
        </p:txBody>
      </p:sp>
      <p:pic>
        <p:nvPicPr>
          <p:cNvPr id="15364" name="Picture 5" descr="traplatTrimmed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9950" y="0"/>
            <a:ext cx="3194050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07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786688" y="152400"/>
              <a:ext cx="911225" cy="527050"/>
            </p14:xfrm>
          </p:contentPart>
        </mc:Choice>
        <mc:Fallback>
          <p:pic>
            <p:nvPicPr>
              <p:cNvPr id="307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69047" y="134760"/>
                <a:ext cx="946508" cy="5623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075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367713" y="4840288"/>
              <a:ext cx="749300" cy="374650"/>
            </p14:xfrm>
          </p:contentPart>
        </mc:Choice>
        <mc:Fallback>
          <p:pic>
            <p:nvPicPr>
              <p:cNvPr id="3075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50070" y="4822653"/>
                <a:ext cx="784587" cy="40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07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188325" y="5214938"/>
              <a:ext cx="714375" cy="822325"/>
            </p14:xfrm>
          </p:contentPart>
        </mc:Choice>
        <mc:Fallback>
          <p:pic>
            <p:nvPicPr>
              <p:cNvPr id="307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0682" y="5197296"/>
                <a:ext cx="749662" cy="8576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" name="Ink 1"/>
              <p14:cNvContentPartPr/>
              <p14:nvPr/>
            </p14:nvContentPartPr>
            <p14:xfrm>
              <a:off x="2401920" y="2143080"/>
              <a:ext cx="1098720" cy="178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86080" y="2079720"/>
                <a:ext cx="113040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" name="Ink 2"/>
              <p14:cNvContentPartPr/>
              <p14:nvPr/>
            </p14:nvContentPartPr>
            <p14:xfrm>
              <a:off x="982440" y="2491560"/>
              <a:ext cx="2045160" cy="178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66600" y="2428200"/>
                <a:ext cx="207684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4" name="Ink 3"/>
              <p14:cNvContentPartPr/>
              <p14:nvPr/>
            </p14:nvContentPartPr>
            <p14:xfrm>
              <a:off x="973440" y="2884320"/>
              <a:ext cx="1357560" cy="143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57600" y="2820960"/>
                <a:ext cx="138924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5" name="Ink 4"/>
              <p14:cNvContentPartPr/>
              <p14:nvPr/>
            </p14:nvContentPartPr>
            <p14:xfrm>
              <a:off x="2295000" y="3286080"/>
              <a:ext cx="2063160" cy="161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279160" y="3222720"/>
                <a:ext cx="209484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6" name="Ink 5"/>
              <p14:cNvContentPartPr/>
              <p14:nvPr/>
            </p14:nvContentPartPr>
            <p14:xfrm>
              <a:off x="1000080" y="3705840"/>
              <a:ext cx="2706120" cy="116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84240" y="3642480"/>
                <a:ext cx="2737800" cy="2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7" name="Ink 6"/>
              <p14:cNvContentPartPr/>
              <p14:nvPr/>
            </p14:nvContentPartPr>
            <p14:xfrm>
              <a:off x="1928880" y="4125600"/>
              <a:ext cx="1143360" cy="98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913040" y="4062240"/>
                <a:ext cx="117504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8" name="Ink 7"/>
              <p14:cNvContentPartPr/>
              <p14:nvPr/>
            </p14:nvContentPartPr>
            <p14:xfrm>
              <a:off x="2170080" y="4473720"/>
              <a:ext cx="2241720" cy="205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154240" y="4410360"/>
                <a:ext cx="227340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0" name="Ink 9"/>
              <p14:cNvContentPartPr/>
              <p14:nvPr/>
            </p14:nvContentPartPr>
            <p14:xfrm>
              <a:off x="1000080" y="4464720"/>
              <a:ext cx="1206000" cy="205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84240" y="4401360"/>
                <a:ext cx="1237680" cy="332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Triceps Brachii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Origin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Long head:</a:t>
            </a:r>
            <a:r>
              <a:rPr lang="en-US" altLang="en-US" sz="2400" smtClean="0"/>
              <a:t> infraglenoid tubercle of scapula</a:t>
            </a:r>
            <a:br>
              <a:rPr lang="en-US" altLang="en-US" sz="2400" smtClean="0"/>
            </a:br>
            <a:r>
              <a:rPr lang="en-US" altLang="en-US" sz="2400" b="1" smtClean="0"/>
              <a:t>Lateral head</a:t>
            </a:r>
            <a:r>
              <a:rPr lang="en-US" altLang="en-US" sz="2400" smtClean="0"/>
              <a:t>: posterior surface of humerus, </a:t>
            </a:r>
            <a:r>
              <a:rPr lang="en-US" altLang="en-US" sz="2400" b="1" smtClean="0"/>
              <a:t>Medial head:</a:t>
            </a:r>
            <a:r>
              <a:rPr lang="en-US" altLang="en-US" sz="2400" smtClean="0"/>
              <a:t> posterior surface of humerus,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Insertion O</a:t>
            </a:r>
            <a:r>
              <a:rPr lang="en-US" altLang="en-US" sz="2400" smtClean="0"/>
              <a:t>lecranon process of ulna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Action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Chief extensor of elbow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Long Head extends the Shoulder</a:t>
            </a:r>
          </a:p>
        </p:txBody>
      </p:sp>
      <p:pic>
        <p:nvPicPr>
          <p:cNvPr id="16388" name="Picture 5" descr="tricepspost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371600"/>
            <a:ext cx="3362325" cy="51054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64440" y="2089440"/>
              <a:ext cx="1536120" cy="134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8600" y="2026080"/>
                <a:ext cx="156780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87760" y="2089440"/>
              <a:ext cx="1572120" cy="178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1920" y="2026080"/>
                <a:ext cx="160380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92800" y="2384280"/>
              <a:ext cx="1152360" cy="169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6960" y="2320920"/>
                <a:ext cx="118404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991080" y="2687760"/>
              <a:ext cx="1795320" cy="72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5240" y="2624400"/>
                <a:ext cx="1827000" cy="19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053720" y="3232440"/>
              <a:ext cx="1821960" cy="143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37880" y="3169080"/>
                <a:ext cx="185364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401920" y="3009240"/>
              <a:ext cx="1143360" cy="98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386080" y="2945880"/>
                <a:ext cx="117504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401920" y="3509280"/>
              <a:ext cx="1215000" cy="214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386080" y="3445920"/>
                <a:ext cx="124668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268000" y="3875400"/>
              <a:ext cx="1509480" cy="196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252160" y="3812040"/>
                <a:ext cx="154116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910800" y="4241520"/>
              <a:ext cx="1206000" cy="896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94960" y="4178160"/>
                <a:ext cx="123768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1803960" y="4866840"/>
              <a:ext cx="1196640" cy="205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788120" y="4803480"/>
                <a:ext cx="122832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1803960" y="4947120"/>
              <a:ext cx="375120" cy="1519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788120" y="4883760"/>
                <a:ext cx="40680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1901880" y="4893480"/>
              <a:ext cx="2304360" cy="1879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886040" y="4830120"/>
                <a:ext cx="2336040" cy="314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Adductor Brevis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</a:t>
            </a:r>
          </a:p>
          <a:p>
            <a:pPr eaLnBrk="1" hangingPunct="1"/>
            <a:r>
              <a:rPr lang="en-US" altLang="en-US" sz="2800" smtClean="0"/>
              <a:t>inferior pubic ramus, 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medial lip of linea aspera of the Femur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Adducts the thigh, 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obturator nerve</a:t>
            </a:r>
          </a:p>
        </p:txBody>
      </p:sp>
      <p:pic>
        <p:nvPicPr>
          <p:cNvPr id="17412" name="Picture 8" descr="Picture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6350" y="0"/>
            <a:ext cx="1517650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098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242300" y="2982913"/>
              <a:ext cx="393700" cy="812800"/>
            </p14:xfrm>
          </p:contentPart>
        </mc:Choice>
        <mc:Fallback>
          <p:pic>
            <p:nvPicPr>
              <p:cNvPr id="4098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24666" y="2965275"/>
                <a:ext cx="428967" cy="8480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991080" y="2348640"/>
              <a:ext cx="2349000" cy="11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75240" y="2285280"/>
                <a:ext cx="2380680" cy="2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393280" y="2437920"/>
              <a:ext cx="241200" cy="9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77440" y="2374560"/>
                <a:ext cx="27288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2000160" y="2339640"/>
              <a:ext cx="2268720" cy="223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84320" y="2276280"/>
                <a:ext cx="230040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991080" y="3268440"/>
              <a:ext cx="1920240" cy="116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75240" y="3205080"/>
                <a:ext cx="1951920" cy="2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6" name="Ink 5"/>
              <p14:cNvContentPartPr/>
              <p14:nvPr/>
            </p14:nvContentPartPr>
            <p14:xfrm>
              <a:off x="964440" y="3670200"/>
              <a:ext cx="1125360" cy="232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48600" y="3606840"/>
                <a:ext cx="115704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7" name="Ink 6"/>
              <p14:cNvContentPartPr/>
              <p14:nvPr/>
            </p14:nvContentPartPr>
            <p14:xfrm>
              <a:off x="2062800" y="4143240"/>
              <a:ext cx="1518480" cy="259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046960" y="4079880"/>
                <a:ext cx="1550160" cy="386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Gracilis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</a:t>
            </a:r>
            <a:r>
              <a:rPr lang="en-US" altLang="en-US" sz="2400" smtClean="0"/>
              <a:t> pubic symphysis, inferior ramus of pubis, 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Pes Anserine tendon with sartorious and semitendinosus (Tibia)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adducts the thigh, Flexes the knee, 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Anterior division of obturator nerve</a:t>
            </a:r>
          </a:p>
        </p:txBody>
      </p:sp>
      <p:pic>
        <p:nvPicPr>
          <p:cNvPr id="18436" name="Picture 7" descr="Picture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0800" y="0"/>
            <a:ext cx="1517650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12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91413" y="4679950"/>
              <a:ext cx="376237" cy="884238"/>
            </p14:xfrm>
          </p:contentPart>
        </mc:Choice>
        <mc:Fallback>
          <p:pic>
            <p:nvPicPr>
              <p:cNvPr id="512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73771" y="4662308"/>
                <a:ext cx="411520" cy="9195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500960" y="6170400"/>
              <a:ext cx="54000" cy="161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85120" y="6107040"/>
                <a:ext cx="8568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7536600" y="6197040"/>
              <a:ext cx="152280" cy="223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20760" y="6133680"/>
                <a:ext cx="183960" cy="35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7465320" y="6241680"/>
              <a:ext cx="9360" cy="9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49480" y="6178320"/>
                <a:ext cx="4104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7456320" y="6250680"/>
              <a:ext cx="18360" cy="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40480" y="6187320"/>
                <a:ext cx="50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6" name="Ink 5"/>
              <p14:cNvContentPartPr/>
              <p14:nvPr/>
            </p14:nvContentPartPr>
            <p14:xfrm>
              <a:off x="7456320" y="6250680"/>
              <a:ext cx="360" cy="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440480" y="618732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7" name="Ink 6"/>
              <p14:cNvContentPartPr/>
              <p14:nvPr/>
            </p14:nvContentPartPr>
            <p14:xfrm>
              <a:off x="1910880" y="1750320"/>
              <a:ext cx="714960" cy="232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895040" y="1686960"/>
                <a:ext cx="74664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8" name="Ink 7"/>
              <p14:cNvContentPartPr/>
              <p14:nvPr/>
            </p14:nvContentPartPr>
            <p14:xfrm>
              <a:off x="2295000" y="2562840"/>
              <a:ext cx="1866600" cy="187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279160" y="2499480"/>
                <a:ext cx="189828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9" name="Ink 8"/>
              <p14:cNvContentPartPr/>
              <p14:nvPr/>
            </p14:nvContentPartPr>
            <p14:xfrm>
              <a:off x="919800" y="2973600"/>
              <a:ext cx="1009440" cy="1342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903960" y="2910240"/>
                <a:ext cx="104112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0" name="Ink 9"/>
              <p14:cNvContentPartPr/>
              <p14:nvPr/>
            </p14:nvContentPartPr>
            <p14:xfrm>
              <a:off x="928800" y="3661200"/>
              <a:ext cx="946800" cy="205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12960" y="3597840"/>
                <a:ext cx="97848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1" name="Ink 10"/>
              <p14:cNvContentPartPr/>
              <p14:nvPr/>
            </p14:nvContentPartPr>
            <p14:xfrm>
              <a:off x="1884240" y="4107600"/>
              <a:ext cx="1223640" cy="169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868400" y="4044240"/>
                <a:ext cx="125532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2" name="Ink 11"/>
              <p14:cNvContentPartPr/>
              <p14:nvPr/>
            </p14:nvContentPartPr>
            <p14:xfrm>
              <a:off x="955440" y="4473720"/>
              <a:ext cx="2349000" cy="268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939600" y="4410360"/>
                <a:ext cx="238068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3" name="Ink 12"/>
              <p14:cNvContentPartPr/>
              <p14:nvPr/>
            </p14:nvContentPartPr>
            <p14:xfrm>
              <a:off x="44640" y="169560"/>
              <a:ext cx="9360" cy="93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8800" y="106200"/>
                <a:ext cx="4104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4" name="Ink 13"/>
              <p14:cNvContentPartPr/>
              <p14:nvPr/>
            </p14:nvContentPartPr>
            <p14:xfrm>
              <a:off x="53640" y="205560"/>
              <a:ext cx="18000" cy="9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7800" y="142200"/>
                <a:ext cx="4968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5" name="Ink 14"/>
              <p14:cNvContentPartPr/>
              <p14:nvPr/>
            </p14:nvContentPartPr>
            <p14:xfrm>
              <a:off x="35640" y="178560"/>
              <a:ext cx="18360" cy="93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9800" y="115200"/>
                <a:ext cx="50040" cy="136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Pectineus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Pubic bone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Pectineal line of femur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Adducts the thigh and flexes the hip joint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Femoral nerve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800" smtClean="0"/>
          </a:p>
        </p:txBody>
      </p:sp>
      <p:pic>
        <p:nvPicPr>
          <p:cNvPr id="19461" name="Picture 7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151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14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03963" y="938213"/>
              <a:ext cx="474662" cy="1017587"/>
            </p14:xfrm>
          </p:contentPart>
        </mc:Choice>
        <mc:Fallback>
          <p:pic>
            <p:nvPicPr>
              <p:cNvPr id="614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94607" y="928854"/>
                <a:ext cx="493375" cy="10363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982520" y="1687680"/>
              <a:ext cx="1741680" cy="277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66680" y="1624320"/>
                <a:ext cx="177336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884240" y="2661120"/>
              <a:ext cx="1063080" cy="259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68400" y="2597760"/>
                <a:ext cx="109476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2053800" y="3116520"/>
              <a:ext cx="1312920" cy="339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37960" y="3053160"/>
                <a:ext cx="1344600" cy="4662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Adductor Longus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Pubic Bone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linea aspera of the femur,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Adducts the thigh, 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Anterior division of obturator nerve</a:t>
            </a:r>
          </a:p>
        </p:txBody>
      </p:sp>
      <p:pic>
        <p:nvPicPr>
          <p:cNvPr id="20484" name="Picture 5" descr="addlong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2700" y="0"/>
            <a:ext cx="1511300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4520" y="1732320"/>
              <a:ext cx="1938240" cy="25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8680" y="1668960"/>
                <a:ext cx="196992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01920" y="2223360"/>
              <a:ext cx="857880" cy="23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86080" y="2160000"/>
                <a:ext cx="88956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03520" y="2723400"/>
              <a:ext cx="1268640" cy="214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87680" y="2660040"/>
                <a:ext cx="130032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705680" y="2732400"/>
              <a:ext cx="1161000" cy="54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89840" y="2669040"/>
                <a:ext cx="119268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875240" y="2678760"/>
              <a:ext cx="2188080" cy="232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59400" y="2615400"/>
                <a:ext cx="221976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035800" y="3107520"/>
              <a:ext cx="1527480" cy="303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019960" y="3044160"/>
                <a:ext cx="1559160" cy="43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098440" y="3187800"/>
              <a:ext cx="634320" cy="277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082600" y="3124440"/>
                <a:ext cx="666000" cy="403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Adductor Magnus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Ishial Tuberosity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linea aspera, medial supracondylar ridge, and adductor tubercle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Powerful thigh adductor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Posterior division of obturator nerve innervates</a:t>
            </a:r>
          </a:p>
        </p:txBody>
      </p:sp>
      <p:pic>
        <p:nvPicPr>
          <p:cNvPr id="21508" name="Picture 5" descr="addmag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2700" y="0"/>
            <a:ext cx="1511300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66240" y="1723320"/>
              <a:ext cx="2152440" cy="20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0400" y="1659960"/>
                <a:ext cx="218412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78720" y="2161080"/>
              <a:ext cx="1768680" cy="22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62880" y="2097720"/>
                <a:ext cx="18003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767960" y="2562840"/>
              <a:ext cx="2054160" cy="187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52120" y="2499480"/>
                <a:ext cx="208584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85880" y="2937960"/>
              <a:ext cx="777240" cy="151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0040" y="2874600"/>
                <a:ext cx="80892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187720" y="2946960"/>
              <a:ext cx="1375560" cy="134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71880" y="2883600"/>
                <a:ext cx="140724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767880" y="3268440"/>
              <a:ext cx="1223640" cy="241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2040" y="3205080"/>
                <a:ext cx="125532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714240" y="4089960"/>
              <a:ext cx="1366560" cy="205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98400" y="4026600"/>
                <a:ext cx="1398240" cy="332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Vastus Medialis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medial lip of linea aspera of femur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Medial base of quadriceps tendon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Extends the knee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femoral nerve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pic>
        <p:nvPicPr>
          <p:cNvPr id="22533" name="Picture 6" descr="vasti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0"/>
            <a:ext cx="1755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5800" y="2170080"/>
              <a:ext cx="1054080" cy="25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9960" y="2106720"/>
                <a:ext cx="108576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125440" y="3143160"/>
              <a:ext cx="1759320" cy="214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09600" y="3079800"/>
                <a:ext cx="179100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30520" y="3536280"/>
              <a:ext cx="1125360" cy="24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4680" y="3472920"/>
                <a:ext cx="115704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053800" y="4018320"/>
              <a:ext cx="1259640" cy="312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37960" y="3954960"/>
                <a:ext cx="129132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39520" y="4482720"/>
              <a:ext cx="973440" cy="196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23680" y="4419360"/>
                <a:ext cx="100512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8697600" y="3000240"/>
              <a:ext cx="160920" cy="4291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681760" y="2936880"/>
                <a:ext cx="192600" cy="55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8742240" y="3027240"/>
              <a:ext cx="151920" cy="5094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726400" y="2963880"/>
                <a:ext cx="183600" cy="63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8822520" y="3321720"/>
              <a:ext cx="54000" cy="187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806680" y="3258360"/>
                <a:ext cx="8568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8831520" y="2973600"/>
              <a:ext cx="160920" cy="5360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815680" y="2910240"/>
                <a:ext cx="192600" cy="6627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 altLang="en-US" smtClean="0"/>
              <a:t>Organize your flashcards into groups</a:t>
            </a:r>
          </a:p>
          <a:p>
            <a:endParaRPr lang="en-US" altLang="en-US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Vastus Intermedius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Superior 2/3 of anterior and lateral surfaces of femur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Lateral border of patella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Extends the knee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femoral nerve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800" smtClean="0"/>
          </a:p>
        </p:txBody>
      </p:sp>
      <p:pic>
        <p:nvPicPr>
          <p:cNvPr id="23557" name="Picture 6" descr="vasti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0"/>
            <a:ext cx="1755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16480" y="2553840"/>
              <a:ext cx="1179000" cy="31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00640" y="2490480"/>
                <a:ext cx="121068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304000" y="3509280"/>
              <a:ext cx="1214640" cy="295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88160" y="3445920"/>
                <a:ext cx="124632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089440" y="4045320"/>
              <a:ext cx="1330920" cy="276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73600" y="3981960"/>
                <a:ext cx="1362600" cy="40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687600" y="4527360"/>
              <a:ext cx="1125360" cy="250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71760" y="4464000"/>
                <a:ext cx="1157040" cy="377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Vastus Lateralis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greater trochanter, of femur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Lateral base and border of patella; 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Extends the knee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femoral nerve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pic>
        <p:nvPicPr>
          <p:cNvPr id="24581" name="Picture 6" descr="vasti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0"/>
            <a:ext cx="1755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5880" y="1830600"/>
              <a:ext cx="3295440" cy="580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0040" y="1767240"/>
                <a:ext cx="3327120" cy="70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33960" y="3544920"/>
              <a:ext cx="1357560" cy="20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8120" y="3481560"/>
                <a:ext cx="138924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43080" y="4098600"/>
              <a:ext cx="1821960" cy="214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27240" y="4035240"/>
                <a:ext cx="185364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633960" y="4509360"/>
              <a:ext cx="1072080" cy="223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18120" y="4446000"/>
                <a:ext cx="11037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57160" y="4545360"/>
              <a:ext cx="795240" cy="142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41320" y="4482000"/>
                <a:ext cx="826920" cy="269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Rectus Femoris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 </a:t>
            </a:r>
            <a:r>
              <a:rPr lang="en-US" altLang="en-US" sz="2800" smtClean="0"/>
              <a:t>anterior inferior iliac spine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Insertion </a:t>
            </a:r>
            <a:r>
              <a:rPr lang="en-US" altLang="en-US" sz="2800" smtClean="0"/>
              <a:t>Base of patella to form the quadriceps femoris tendon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 </a:t>
            </a:r>
            <a:r>
              <a:rPr lang="en-US" altLang="en-US" sz="2800" smtClean="0"/>
              <a:t>Extends the knee &amp; flexes the hip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Innervation </a:t>
            </a:r>
            <a:r>
              <a:rPr lang="en-US" altLang="en-US" sz="2800" smtClean="0"/>
              <a:t>femoral nerve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  <p:pic>
        <p:nvPicPr>
          <p:cNvPr id="25605" name="Picture 6" descr="rectusfemorisant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0"/>
            <a:ext cx="1755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90280" y="1125000"/>
              <a:ext cx="214560" cy="14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74440" y="1061640"/>
                <a:ext cx="24624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063640" y="5268600"/>
              <a:ext cx="366480" cy="509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47800" y="5205240"/>
                <a:ext cx="398160" cy="63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48160" y="1759320"/>
              <a:ext cx="2831400" cy="634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2320" y="1695960"/>
                <a:ext cx="2863080" cy="76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642960" y="2946960"/>
              <a:ext cx="1268280" cy="196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27120" y="2883600"/>
                <a:ext cx="1299960" cy="32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758880" y="4196880"/>
              <a:ext cx="3536640" cy="652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3040" y="4133520"/>
                <a:ext cx="3568320" cy="77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116440" y="4598640"/>
              <a:ext cx="1973880" cy="223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00600" y="4535280"/>
                <a:ext cx="2005560" cy="350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Iliopsoas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47800"/>
            <a:ext cx="4038600" cy="4525963"/>
          </a:xfrm>
        </p:spPr>
        <p:txBody>
          <a:bodyPr/>
          <a:lstStyle/>
          <a:p>
            <a:pPr eaLnBrk="1" hangingPunct="1"/>
            <a:r>
              <a:rPr lang="en-US" altLang="en-US" sz="2400" b="1" smtClean="0"/>
              <a:t>Origin (2)</a:t>
            </a:r>
          </a:p>
          <a:p>
            <a:pPr eaLnBrk="1" hangingPunct="1"/>
            <a:r>
              <a:rPr lang="en-US" altLang="en-US" sz="2400" b="1" smtClean="0"/>
              <a:t>Psoas Major</a:t>
            </a:r>
            <a:r>
              <a:rPr lang="en-US" altLang="en-US" sz="2400" smtClean="0"/>
              <a:t> L1 - L5 </a:t>
            </a:r>
          </a:p>
          <a:p>
            <a:pPr eaLnBrk="1" hangingPunct="1"/>
            <a:r>
              <a:rPr lang="en-US" altLang="en-US" sz="2400" b="1" smtClean="0"/>
              <a:t>Iliacus</a:t>
            </a:r>
            <a:r>
              <a:rPr lang="en-US" altLang="en-US" sz="2400" smtClean="0"/>
              <a:t> iliac fossa of ilium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Lesser trochanter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Flex the hip</a:t>
            </a:r>
          </a:p>
          <a:p>
            <a:pPr eaLnBrk="1" hangingPunct="1"/>
            <a:r>
              <a:rPr lang="en-US" altLang="en-US" sz="2400" b="1" smtClean="0"/>
              <a:t>Innervation Psoas</a:t>
            </a:r>
            <a:r>
              <a:rPr lang="en-US" altLang="en-US" sz="2400" smtClean="0"/>
              <a:t> from direct fibers of L1 - L3 of lumbar plexus; </a:t>
            </a:r>
            <a:r>
              <a:rPr lang="en-US" altLang="en-US" sz="2400" b="1" smtClean="0"/>
              <a:t>Iliacus</a:t>
            </a:r>
            <a:r>
              <a:rPr lang="en-US" altLang="en-US" sz="2400" smtClean="0"/>
              <a:t>  femoral nerve</a:t>
            </a:r>
          </a:p>
        </p:txBody>
      </p:sp>
      <p:pic>
        <p:nvPicPr>
          <p:cNvPr id="26628" name="Picture 5" descr="iliopsoa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73750" y="1600200"/>
            <a:ext cx="1585913" cy="4525963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25000" y="2027160"/>
              <a:ext cx="1866960" cy="16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09160" y="1963800"/>
                <a:ext cx="189864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37960" y="1982520"/>
              <a:ext cx="1188000" cy="241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22120" y="1919160"/>
                <a:ext cx="121968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089360" y="2410920"/>
              <a:ext cx="3572280" cy="250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3520" y="2347560"/>
                <a:ext cx="360396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482560" y="2839680"/>
              <a:ext cx="937800" cy="187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66720" y="2776320"/>
                <a:ext cx="96948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455560" y="2902320"/>
              <a:ext cx="1179360" cy="241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439720" y="2838960"/>
                <a:ext cx="121104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053720" y="3268440"/>
              <a:ext cx="1420200" cy="214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37880" y="3205080"/>
                <a:ext cx="145188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1187640" y="3357720"/>
              <a:ext cx="884520" cy="80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71800" y="3294360"/>
                <a:ext cx="916200" cy="2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1589400" y="3277080"/>
              <a:ext cx="1063080" cy="125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573560" y="3213720"/>
                <a:ext cx="1094760" cy="25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2196720" y="3696840"/>
              <a:ext cx="1670040" cy="169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180880" y="3633480"/>
                <a:ext cx="170172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2643120" y="3723840"/>
              <a:ext cx="920160" cy="187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627280" y="3660480"/>
                <a:ext cx="951840" cy="314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Gluteus Maximus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Posterior ilium, sacrum and coccyx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iliotibial band; also into the gluteal tuberosity of the femur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Major extensor of hip joint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Inferior gluteal nerve (L5, S1, S2)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</p:txBody>
      </p:sp>
      <p:pic>
        <p:nvPicPr>
          <p:cNvPr id="27653" name="Picture 6" descr="glutmaximus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819400"/>
            <a:ext cx="201453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8" descr="glutmaximuslat: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928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089520" y="1643040"/>
              <a:ext cx="777240" cy="29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73680" y="1579680"/>
                <a:ext cx="80892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848160" y="2152080"/>
              <a:ext cx="1045440" cy="80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2320" y="2088720"/>
                <a:ext cx="1077120" cy="2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2518200" y="2161080"/>
              <a:ext cx="1089720" cy="187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02360" y="2097720"/>
                <a:ext cx="112140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2152080" y="2491560"/>
              <a:ext cx="2054160" cy="285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36240" y="2428200"/>
                <a:ext cx="2085840" cy="41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6" name="Ink 5"/>
              <p14:cNvContentPartPr/>
              <p14:nvPr/>
            </p14:nvContentPartPr>
            <p14:xfrm>
              <a:off x="812520" y="3250440"/>
              <a:ext cx="3170520" cy="187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96680" y="3187080"/>
                <a:ext cx="320220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7" name="Ink 6"/>
              <p14:cNvContentPartPr/>
              <p14:nvPr/>
            </p14:nvContentPartPr>
            <p14:xfrm>
              <a:off x="2527200" y="2848680"/>
              <a:ext cx="1018080" cy="312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511360" y="2785320"/>
                <a:ext cx="104976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8" name="Ink 7"/>
              <p14:cNvContentPartPr/>
              <p14:nvPr/>
            </p14:nvContentPartPr>
            <p14:xfrm>
              <a:off x="2562840" y="3679200"/>
              <a:ext cx="1429200" cy="2858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547000" y="3615840"/>
                <a:ext cx="1460880" cy="41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9" name="Ink 8"/>
              <p14:cNvContentPartPr/>
              <p14:nvPr/>
            </p14:nvContentPartPr>
            <p14:xfrm>
              <a:off x="696600" y="4080960"/>
              <a:ext cx="1277280" cy="232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80760" y="4017600"/>
                <a:ext cx="130896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0" name="Ink 9"/>
              <p14:cNvContentPartPr/>
              <p14:nvPr/>
            </p14:nvContentPartPr>
            <p14:xfrm>
              <a:off x="2357280" y="4366440"/>
              <a:ext cx="360" cy="3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341440" y="4303080"/>
                <a:ext cx="32040" cy="127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Gluteus Medius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exterior</a:t>
            </a:r>
            <a:r>
              <a:rPr lang="en-US" altLang="en-US" sz="2800" b="1" smtClean="0"/>
              <a:t> </a:t>
            </a:r>
            <a:r>
              <a:rPr lang="en-US" altLang="en-US" sz="2800" smtClean="0"/>
              <a:t>iliac crest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greater trochanter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Major abductor of thigh 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Superior gluteal nerve (L4, L5, S1)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800" smtClean="0"/>
          </a:p>
        </p:txBody>
      </p:sp>
      <p:pic>
        <p:nvPicPr>
          <p:cNvPr id="28677" name="Picture 6" descr="glutmedius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371600"/>
            <a:ext cx="3348037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05800" y="1759320"/>
              <a:ext cx="821880" cy="268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9960" y="1695960"/>
                <a:ext cx="85356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85880" y="2214720"/>
              <a:ext cx="928800" cy="107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0040" y="2151360"/>
                <a:ext cx="96048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10800" y="2259360"/>
              <a:ext cx="902160" cy="160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4960" y="2196000"/>
                <a:ext cx="93384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375280" y="2714760"/>
              <a:ext cx="1179000" cy="277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59440" y="2651400"/>
                <a:ext cx="121068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66160" y="3170160"/>
              <a:ext cx="1598760" cy="178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50320" y="3106800"/>
                <a:ext cx="163044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785880" y="4062960"/>
              <a:ext cx="1500480" cy="268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70040" y="3999600"/>
                <a:ext cx="1532160" cy="394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Gluteus Minimus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Dorsal ilium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greater trochanter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Abducts 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Superior gluteal nerve (L4, L5, S1)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800" smtClean="0"/>
          </a:p>
        </p:txBody>
      </p:sp>
      <p:pic>
        <p:nvPicPr>
          <p:cNvPr id="29701" name="Picture 6" descr="glutminimus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50" y="1447800"/>
            <a:ext cx="32448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64600" y="1750320"/>
              <a:ext cx="1063080" cy="28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48760" y="1686960"/>
                <a:ext cx="1094760" cy="41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46560" y="2321640"/>
              <a:ext cx="1143360" cy="196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30720" y="2258280"/>
                <a:ext cx="117504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687600" y="2741400"/>
              <a:ext cx="1670040" cy="161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1760" y="2678040"/>
                <a:ext cx="170172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169640" y="2777040"/>
              <a:ext cx="1420200" cy="223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53800" y="2713680"/>
                <a:ext cx="145188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82520" y="3187800"/>
              <a:ext cx="1634400" cy="304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66680" y="3124440"/>
                <a:ext cx="1666080" cy="43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955520" y="3241440"/>
              <a:ext cx="714960" cy="54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939680" y="3178080"/>
                <a:ext cx="746640" cy="180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smtClean="0"/>
              <a:t>Tensor Fascia Lata </a:t>
            </a:r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Anterior superior iliac spine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Iliotibial band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Abducts </a:t>
            </a:r>
            <a:r>
              <a:rPr lang="en-US" altLang="en-US" sz="2800" b="1" smtClean="0"/>
              <a:t>Innervation </a:t>
            </a:r>
            <a:r>
              <a:rPr lang="en-US" altLang="en-US" sz="2800" smtClean="0"/>
              <a:t>Superior gluteal nerve (L4, L5, S1)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pic>
        <p:nvPicPr>
          <p:cNvPr id="30725" name="Picture 6" descr="sartorius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0"/>
            <a:ext cx="1755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0" descr="glutmaximuslat: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0"/>
            <a:ext cx="19288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170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89588" y="509588"/>
              <a:ext cx="260350" cy="53975"/>
            </p14:xfrm>
          </p:contentPart>
        </mc:Choice>
        <mc:Fallback>
          <p:pic>
            <p:nvPicPr>
              <p:cNvPr id="7170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71943" y="491956"/>
                <a:ext cx="295639" cy="892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171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89588" y="687388"/>
              <a:ext cx="250825" cy="98425"/>
            </p14:xfrm>
          </p:contentPart>
        </mc:Choice>
        <mc:Fallback>
          <p:pic>
            <p:nvPicPr>
              <p:cNvPr id="7171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71955" y="669786"/>
                <a:ext cx="286092" cy="1336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172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62600" y="892175"/>
              <a:ext cx="233363" cy="90488"/>
            </p14:xfrm>
          </p:contentPart>
        </mc:Choice>
        <mc:Fallback>
          <p:pic>
            <p:nvPicPr>
              <p:cNvPr id="7172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44954" y="874510"/>
                <a:ext cx="268656" cy="1258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173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40538" y="2347913"/>
              <a:ext cx="249237" cy="53975"/>
            </p14:xfrm>
          </p:contentPart>
        </mc:Choice>
        <mc:Fallback>
          <p:pic>
            <p:nvPicPr>
              <p:cNvPr id="7173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822890" y="2329288"/>
                <a:ext cx="284534" cy="912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" name="Ink 1"/>
              <p14:cNvContentPartPr/>
              <p14:nvPr/>
            </p14:nvContentPartPr>
            <p14:xfrm>
              <a:off x="8563680" y="1250280"/>
              <a:ext cx="241200" cy="1294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547840" y="1186920"/>
                <a:ext cx="272880" cy="142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3" name="Ink 2"/>
              <p14:cNvContentPartPr/>
              <p14:nvPr/>
            </p14:nvContentPartPr>
            <p14:xfrm>
              <a:off x="8786880" y="1652040"/>
              <a:ext cx="62640" cy="598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771040" y="1588680"/>
                <a:ext cx="94320" cy="72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4" name="Ink 3"/>
              <p14:cNvContentPartPr/>
              <p14:nvPr/>
            </p14:nvContentPartPr>
            <p14:xfrm>
              <a:off x="8429760" y="1161000"/>
              <a:ext cx="473400" cy="1303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413920" y="1097640"/>
                <a:ext cx="505080" cy="143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5" name="Ink 4"/>
              <p14:cNvContentPartPr/>
              <p14:nvPr/>
            </p14:nvContentPartPr>
            <p14:xfrm>
              <a:off x="2419920" y="2670120"/>
              <a:ext cx="1321920" cy="277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404080" y="2606760"/>
                <a:ext cx="135360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6" name="Ink 5"/>
              <p14:cNvContentPartPr/>
              <p14:nvPr/>
            </p14:nvContentPartPr>
            <p14:xfrm>
              <a:off x="884160" y="3080880"/>
              <a:ext cx="902160" cy="303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68320" y="3017520"/>
                <a:ext cx="933840" cy="43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7" name="Ink 6"/>
              <p14:cNvContentPartPr/>
              <p14:nvPr/>
            </p14:nvContentPartPr>
            <p14:xfrm>
              <a:off x="767880" y="1723320"/>
              <a:ext cx="3295440" cy="7862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52040" y="1659960"/>
                <a:ext cx="3327120" cy="91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8" name="Ink 7"/>
              <p14:cNvContentPartPr/>
              <p14:nvPr/>
            </p14:nvContentPartPr>
            <p14:xfrm>
              <a:off x="2071800" y="3589560"/>
              <a:ext cx="1321920" cy="277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055960" y="3526200"/>
                <a:ext cx="1353600" cy="403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Extensor Hallucis Longus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 </a:t>
            </a:r>
            <a:r>
              <a:rPr lang="en-US" altLang="en-US" sz="2800" smtClean="0"/>
              <a:t>Anterior surface of the fibula </a:t>
            </a:r>
            <a:r>
              <a:rPr lang="en-US" altLang="en-US" sz="2800" b="1" smtClean="0"/>
              <a:t>Insertion </a:t>
            </a:r>
            <a:r>
              <a:rPr lang="en-US" altLang="en-US" sz="2800" smtClean="0"/>
              <a:t>distal phalanx of great toe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 </a:t>
            </a:r>
            <a:r>
              <a:rPr lang="en-US" altLang="en-US" sz="2800" smtClean="0"/>
              <a:t>Extends great toe and dorsiflexes ankle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Innervation </a:t>
            </a:r>
            <a:r>
              <a:rPr lang="en-US" altLang="en-US" sz="2800" smtClean="0"/>
              <a:t>Deep peroneal nerve (L4, L5, S1)</a:t>
            </a:r>
          </a:p>
        </p:txBody>
      </p:sp>
      <p:pic>
        <p:nvPicPr>
          <p:cNvPr id="31748" name="Picture 5" descr="exthalllongu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02500" y="0"/>
            <a:ext cx="1841500" cy="69342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43160" y="2053800"/>
              <a:ext cx="884520" cy="241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7320" y="1990440"/>
                <a:ext cx="91620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91560" y="2500200"/>
              <a:ext cx="937800" cy="25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75720" y="2436840"/>
                <a:ext cx="96948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37440" y="2919960"/>
              <a:ext cx="1224000" cy="187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1600" y="2856600"/>
                <a:ext cx="125568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643120" y="2902320"/>
              <a:ext cx="1366560" cy="214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27280" y="2838960"/>
                <a:ext cx="139824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187720" y="3750480"/>
              <a:ext cx="1598760" cy="241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71880" y="3687120"/>
                <a:ext cx="163044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098440" y="3304080"/>
              <a:ext cx="2304360" cy="232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082600" y="3240720"/>
                <a:ext cx="233604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785880" y="3696840"/>
              <a:ext cx="589680" cy="268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70040" y="3633480"/>
                <a:ext cx="621360" cy="394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 </a:t>
            </a:r>
            <a:r>
              <a:rPr lang="en-US" altLang="en-US" sz="2800" smtClean="0"/>
              <a:t>Lateral condyle of fibula,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Insertion </a:t>
            </a:r>
            <a:r>
              <a:rPr lang="en-US" altLang="en-US" sz="2800" smtClean="0"/>
              <a:t>middle and distal phalanges 2-5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 </a:t>
            </a:r>
            <a:r>
              <a:rPr lang="en-US" altLang="en-US" sz="2800" smtClean="0"/>
              <a:t>Extend toes   2 - 5 and dorsiflexes ankle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Innervation </a:t>
            </a:r>
            <a:r>
              <a:rPr lang="en-US" altLang="en-US" sz="2800" smtClean="0"/>
              <a:t>Deep peroneal nerve (L4, L5, S1)</a:t>
            </a:r>
          </a:p>
        </p:txBody>
      </p:sp>
      <p:sp>
        <p:nvSpPr>
          <p:cNvPr id="2970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Extensor Digitorum Longus </a:t>
            </a:r>
          </a:p>
        </p:txBody>
      </p:sp>
      <p:pic>
        <p:nvPicPr>
          <p:cNvPr id="32772" name="Picture 9" descr="extdiglongu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9713" y="0"/>
            <a:ext cx="1284287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8480" y="2053800"/>
              <a:ext cx="875520" cy="29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2640" y="1990440"/>
                <a:ext cx="90720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768040" y="2170080"/>
              <a:ext cx="750600" cy="160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52200" y="2106720"/>
                <a:ext cx="78228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84160" y="2937960"/>
              <a:ext cx="3563280" cy="312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8320" y="2874600"/>
                <a:ext cx="359496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286080" y="3053880"/>
              <a:ext cx="866520" cy="107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240" y="2990520"/>
                <a:ext cx="898200" cy="23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48160" y="3027240"/>
              <a:ext cx="205920" cy="134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32320" y="2963880"/>
                <a:ext cx="23760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125440" y="3402360"/>
              <a:ext cx="1857600" cy="250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09600" y="3339000"/>
                <a:ext cx="1889280" cy="37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321640" y="3777120"/>
              <a:ext cx="1839960" cy="286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305800" y="3713760"/>
                <a:ext cx="1871640" cy="412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Pectoralis Minor 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3rd to 5th ribs 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coracoid process of scapula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Stabilizes scapula and protracts 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Medial pectoral nerves; 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</p:txBody>
      </p:sp>
      <p:pic>
        <p:nvPicPr>
          <p:cNvPr id="5125" name="Picture 8" descr="anteriormuscles: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440848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pectoralisminor: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44640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2027160" y="1723320"/>
              <a:ext cx="2161080" cy="29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11320" y="1659960"/>
                <a:ext cx="219276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473560" y="2250360"/>
              <a:ext cx="1312920" cy="250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57720" y="2187000"/>
                <a:ext cx="1344600" cy="37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803520" y="2705760"/>
              <a:ext cx="1393560" cy="196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7680" y="2642400"/>
                <a:ext cx="142524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2527200" y="2705760"/>
              <a:ext cx="1348560" cy="205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511360" y="2642400"/>
                <a:ext cx="138024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6" name="Ink 5"/>
              <p14:cNvContentPartPr/>
              <p14:nvPr/>
            </p14:nvContentPartPr>
            <p14:xfrm>
              <a:off x="2750400" y="3643200"/>
              <a:ext cx="1563120" cy="277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34560" y="3579840"/>
                <a:ext cx="1594800" cy="403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Tibialis Anterior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Lateral condyle of tibia, 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1st cuneiform and on base of first metatarsal 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Dorsiflexor of ankle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Deep peroneal nerve (L4, L5, S1)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pic>
        <p:nvPicPr>
          <p:cNvPr id="33797" name="Picture 6" descr="tibanterior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850" y="0"/>
            <a:ext cx="132715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3520" y="2143080"/>
              <a:ext cx="821880" cy="169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680" y="2079720"/>
                <a:ext cx="85356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30520" y="2170080"/>
              <a:ext cx="446760" cy="89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4680" y="2106720"/>
                <a:ext cx="47844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241280" y="2187720"/>
              <a:ext cx="9864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25440" y="2124360"/>
                <a:ext cx="13032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339640" y="2527200"/>
              <a:ext cx="1527120" cy="71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23800" y="2463840"/>
                <a:ext cx="155880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3178800" y="2678760"/>
              <a:ext cx="696960" cy="9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2960" y="2615400"/>
                <a:ext cx="72864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366280" y="2678760"/>
              <a:ext cx="714960" cy="36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350440" y="2615400"/>
                <a:ext cx="74664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330640" y="2527200"/>
              <a:ext cx="1830960" cy="214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314800" y="2463840"/>
                <a:ext cx="186264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455560" y="2634120"/>
              <a:ext cx="1152360" cy="1342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9720" y="2570760"/>
                <a:ext cx="118404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2946960" y="2893320"/>
              <a:ext cx="9000" cy="93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931120" y="2829960"/>
                <a:ext cx="4068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3071880" y="3053880"/>
              <a:ext cx="223560" cy="360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056040" y="2990520"/>
                <a:ext cx="25524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2982600" y="2893320"/>
              <a:ext cx="509400" cy="2235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966760" y="2829960"/>
                <a:ext cx="54108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705600" y="3268440"/>
              <a:ext cx="1625400" cy="1965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89760" y="3205080"/>
                <a:ext cx="1657080" cy="32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1866240" y="3670200"/>
              <a:ext cx="1473840" cy="2592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850400" y="3606840"/>
                <a:ext cx="1505520" cy="385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Peroneus Brevis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 </a:t>
            </a:r>
            <a:r>
              <a:rPr lang="en-US" altLang="en-US" sz="2800" smtClean="0"/>
              <a:t>lateral fibular surface;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Insertion </a:t>
            </a:r>
            <a:r>
              <a:rPr lang="en-US" altLang="en-US" sz="2800" smtClean="0"/>
              <a:t>Base of 5th metatarsal base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 </a:t>
            </a:r>
            <a:r>
              <a:rPr lang="en-US" altLang="en-US" sz="2800" smtClean="0"/>
              <a:t>Everts foot and weak plantar flexor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Innervation </a:t>
            </a:r>
            <a:r>
              <a:rPr lang="en-US" altLang="en-US" sz="2800" smtClean="0"/>
              <a:t>Superficial peroneal nerve </a:t>
            </a:r>
          </a:p>
        </p:txBody>
      </p:sp>
      <p:pic>
        <p:nvPicPr>
          <p:cNvPr id="34820" name="Picture 5" descr="peroneusbrevi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1295400"/>
            <a:ext cx="2524125" cy="55626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59760" y="4991760"/>
              <a:ext cx="45000" cy="80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43920" y="4928400"/>
                <a:ext cx="76680" cy="2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27600" y="4750560"/>
              <a:ext cx="360" cy="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11760" y="4687200"/>
                <a:ext cx="3204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107520" y="1678680"/>
              <a:ext cx="973800" cy="268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91680" y="1615320"/>
                <a:ext cx="100548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3929040" y="1982520"/>
              <a:ext cx="360" cy="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13200" y="191916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3929040" y="1982520"/>
              <a:ext cx="360" cy="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13200" y="191916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7" name="Ink 6"/>
              <p14:cNvContentPartPr/>
              <p14:nvPr/>
            </p14:nvContentPartPr>
            <p14:xfrm>
              <a:off x="3411000" y="1946520"/>
              <a:ext cx="500400" cy="45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395160" y="1883160"/>
                <a:ext cx="53208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8" name="Ink 7"/>
              <p14:cNvContentPartPr/>
              <p14:nvPr/>
            </p14:nvContentPartPr>
            <p14:xfrm>
              <a:off x="3205800" y="1821600"/>
              <a:ext cx="286200" cy="98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189960" y="1758240"/>
                <a:ext cx="31788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9" name="Ink 8"/>
              <p14:cNvContentPartPr/>
              <p14:nvPr/>
            </p14:nvContentPartPr>
            <p14:xfrm>
              <a:off x="3161160" y="1759320"/>
              <a:ext cx="652320" cy="89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145320" y="1695960"/>
                <a:ext cx="68400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" name="Ink 9"/>
              <p14:cNvContentPartPr/>
              <p14:nvPr/>
            </p14:nvContentPartPr>
            <p14:xfrm>
              <a:off x="3741480" y="2518200"/>
              <a:ext cx="572040" cy="2772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725640" y="2454840"/>
                <a:ext cx="60372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1" name="Ink 10"/>
              <p14:cNvContentPartPr/>
              <p14:nvPr/>
            </p14:nvContentPartPr>
            <p14:xfrm>
              <a:off x="821520" y="2973600"/>
              <a:ext cx="2081160" cy="214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05680" y="2910240"/>
                <a:ext cx="211284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2" name="Ink 11"/>
              <p14:cNvContentPartPr/>
              <p14:nvPr/>
            </p14:nvContentPartPr>
            <p14:xfrm>
              <a:off x="2428920" y="2571840"/>
              <a:ext cx="866520" cy="2055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413080" y="2508480"/>
                <a:ext cx="89820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3" name="Ink 12"/>
              <p14:cNvContentPartPr/>
              <p14:nvPr/>
            </p14:nvContentPartPr>
            <p14:xfrm>
              <a:off x="2652120" y="2759400"/>
              <a:ext cx="652320" cy="270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636280" y="2696040"/>
                <a:ext cx="68400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4" name="Ink 13"/>
              <p14:cNvContentPartPr/>
              <p14:nvPr/>
            </p14:nvContentPartPr>
            <p14:xfrm>
              <a:off x="2500200" y="2750400"/>
              <a:ext cx="705960" cy="45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484360" y="2687040"/>
                <a:ext cx="73764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5" name="Ink 14"/>
              <p14:cNvContentPartPr/>
              <p14:nvPr/>
            </p14:nvContentPartPr>
            <p14:xfrm>
              <a:off x="2107440" y="3357720"/>
              <a:ext cx="1009440" cy="33948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091600" y="3294360"/>
                <a:ext cx="1041120" cy="46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6" name="Ink 15"/>
              <p14:cNvContentPartPr/>
              <p14:nvPr/>
            </p14:nvContentPartPr>
            <p14:xfrm>
              <a:off x="2348640" y="3696840"/>
              <a:ext cx="360" cy="3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32800" y="3633480"/>
                <a:ext cx="32040" cy="127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Peroneus Longus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Head of fibula, 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medial cuneiform and lateral side of 1st metatarsal base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Everts foot and weak plantar flexor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Superficial peroneal nerve</a:t>
            </a:r>
          </a:p>
        </p:txBody>
      </p:sp>
      <p:pic>
        <p:nvPicPr>
          <p:cNvPr id="35844" name="Picture 5" descr="peroneuslongu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9525" y="1066800"/>
            <a:ext cx="2628900" cy="57912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19880" y="1687680"/>
              <a:ext cx="2000520" cy="241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4040" y="1624320"/>
                <a:ext cx="203220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50280" y="2884320"/>
              <a:ext cx="1866600" cy="22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34440" y="2820960"/>
                <a:ext cx="189828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187720" y="2187720"/>
              <a:ext cx="991440" cy="178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71880" y="2124360"/>
                <a:ext cx="102312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57160" y="2589480"/>
              <a:ext cx="1321920" cy="143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1320" y="2526120"/>
                <a:ext cx="135360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830600" y="3321720"/>
              <a:ext cx="1518480" cy="223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14760" y="3258360"/>
                <a:ext cx="1550160" cy="350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Peroneus Tertius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 </a:t>
            </a:r>
            <a:r>
              <a:rPr lang="en-US" altLang="en-US" sz="2800" smtClean="0"/>
              <a:t>fibular shaft surface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Insertion </a:t>
            </a:r>
            <a:r>
              <a:rPr lang="en-US" altLang="en-US" sz="2800" smtClean="0"/>
              <a:t>Dorsal surface of the base of the fifth metatarsal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 </a:t>
            </a:r>
            <a:r>
              <a:rPr lang="en-US" altLang="en-US" sz="2800" smtClean="0"/>
              <a:t>Works with the extensor digitorum longus to dorsiflex and evert </a:t>
            </a:r>
            <a:r>
              <a:rPr lang="en-US" altLang="en-US" sz="2800" b="1" smtClean="0"/>
              <a:t>Innervation </a:t>
            </a:r>
            <a:r>
              <a:rPr lang="en-US" altLang="en-US" sz="2800" smtClean="0"/>
              <a:t>Deep peroneal nerve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  <p:pic>
        <p:nvPicPr>
          <p:cNvPr id="36869" name="Picture 6" descr="perontertius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0"/>
            <a:ext cx="1819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30560" y="5009400"/>
              <a:ext cx="27000" cy="36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4720" y="4946040"/>
                <a:ext cx="5868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544760" y="4982760"/>
              <a:ext cx="27360" cy="89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28920" y="4919400"/>
                <a:ext cx="59040" cy="216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Gastrocnemius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Origin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Medial head</a:t>
            </a:r>
            <a:r>
              <a:rPr lang="en-US" altLang="en-US" sz="2400" smtClean="0"/>
              <a:t> medial femoral condyle;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Lateral head</a:t>
            </a:r>
            <a:r>
              <a:rPr lang="en-US" altLang="en-US" sz="2400" smtClean="0"/>
              <a:t> lateral femoral condyle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Insertion </a:t>
            </a:r>
            <a:r>
              <a:rPr lang="en-US" altLang="en-US" sz="2400" smtClean="0"/>
              <a:t>the Achilles tendon, inserting on calcaneus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Action </a:t>
            </a:r>
            <a:r>
              <a:rPr lang="en-US" altLang="en-US" sz="2400" smtClean="0"/>
              <a:t>Powerful plantar flexor of ankle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Innervation</a:t>
            </a:r>
            <a:r>
              <a:rPr lang="en-US" altLang="en-US" sz="2400" smtClean="0"/>
              <a:t>Tibial nerve (S1, S2)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1800" smtClean="0"/>
          </a:p>
        </p:txBody>
      </p:sp>
      <p:pic>
        <p:nvPicPr>
          <p:cNvPr id="37893" name="Picture 6" descr="gastrocnemiuspost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688" y="0"/>
            <a:ext cx="14843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4760" y="2116440"/>
              <a:ext cx="884160" cy="223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8920" y="2053080"/>
                <a:ext cx="91584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0240" y="2482560"/>
              <a:ext cx="2375640" cy="169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4400" y="2419200"/>
                <a:ext cx="240732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741400" y="2848680"/>
              <a:ext cx="857520" cy="214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25560" y="2785320"/>
                <a:ext cx="88920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884160" y="3134160"/>
              <a:ext cx="2188080" cy="295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68320" y="3070800"/>
                <a:ext cx="221976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812680" y="3536280"/>
              <a:ext cx="1072080" cy="241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96840" y="3472920"/>
                <a:ext cx="110376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875160" y="3955680"/>
              <a:ext cx="1027080" cy="152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59320" y="3892320"/>
                <a:ext cx="1058760" cy="2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785880" y="4250520"/>
              <a:ext cx="1509480" cy="205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70040" y="4187160"/>
                <a:ext cx="154116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3187800" y="4670280"/>
              <a:ext cx="938160" cy="205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171960" y="4606920"/>
                <a:ext cx="969840" cy="33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776880" y="4947120"/>
              <a:ext cx="777240" cy="187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61040" y="4883760"/>
                <a:ext cx="808920" cy="314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Soleus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Posterior fibular head &amp; Tibia, </a:t>
            </a:r>
            <a:r>
              <a:rPr lang="en-US" altLang="en-US" sz="2800" b="1" smtClean="0"/>
              <a:t>Insertion </a:t>
            </a:r>
            <a:r>
              <a:rPr lang="en-US" altLang="en-US" sz="2800" smtClean="0"/>
              <a:t>Achilles tendon, inserting on the calcaneal surface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Powerful plantar flexor of ankle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Tibial nerve (S1, S2)</a:t>
            </a:r>
          </a:p>
        </p:txBody>
      </p:sp>
      <p:pic>
        <p:nvPicPr>
          <p:cNvPr id="38916" name="Picture 5" descr="Soleu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9688" y="0"/>
            <a:ext cx="1484312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39520" y="2205720"/>
              <a:ext cx="1759320" cy="19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3680" y="2142360"/>
                <a:ext cx="1791000" cy="32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196800" y="2170080"/>
              <a:ext cx="723600" cy="285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80960" y="2106720"/>
                <a:ext cx="755280" cy="41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410920" y="2616480"/>
              <a:ext cx="1197000" cy="268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95080" y="2553120"/>
                <a:ext cx="122868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955440" y="3027240"/>
              <a:ext cx="1098720" cy="268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39600" y="2963880"/>
                <a:ext cx="113040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401840" y="3420000"/>
              <a:ext cx="2233080" cy="357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386000" y="3356640"/>
                <a:ext cx="2264760" cy="48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785880" y="4375440"/>
              <a:ext cx="2045160" cy="250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70040" y="4312080"/>
                <a:ext cx="2076840" cy="377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Plantaris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lateral supracondylar line of distal femur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calcaneal surface, just medial to Achilles tendon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Plantar flexor of ankle; also flexes knee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Tibial nerve (L5, S1, S2)</a:t>
            </a:r>
          </a:p>
        </p:txBody>
      </p:sp>
      <p:pic>
        <p:nvPicPr>
          <p:cNvPr id="39940" name="Picture 5" descr="plantari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9688" y="0"/>
            <a:ext cx="1484312" cy="6858000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Tibialis Posterior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Origin </a:t>
            </a:r>
            <a:r>
              <a:rPr lang="en-US" altLang="en-US" sz="2400" smtClean="0"/>
              <a:t>Posterior aspect of interosseous membrane, medial fibula,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Insertion 2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superficial slip</a:t>
            </a:r>
            <a:r>
              <a:rPr lang="en-US" altLang="en-US" sz="2400" smtClean="0"/>
              <a:t> navicular tuberosity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deeper slip</a:t>
            </a:r>
            <a:r>
              <a:rPr lang="en-US" altLang="en-US" sz="2400" smtClean="0"/>
              <a:t> plantar sufraces of metatarsals 2 - 4 and second cuneiform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Action </a:t>
            </a:r>
            <a:r>
              <a:rPr lang="en-US" altLang="en-US" sz="2400" smtClean="0"/>
              <a:t>Principal invertor of foot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Innervation </a:t>
            </a:r>
            <a:r>
              <a:rPr lang="en-US" altLang="en-US" sz="2400" smtClean="0"/>
              <a:t>Tibial nerve (L4, L5)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1600" smtClean="0"/>
          </a:p>
        </p:txBody>
      </p:sp>
      <p:pic>
        <p:nvPicPr>
          <p:cNvPr id="40965" name="Picture 6" descr="tibposterior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688" y="0"/>
            <a:ext cx="14843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00280" y="2053800"/>
              <a:ext cx="821880" cy="286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4440" y="1990440"/>
                <a:ext cx="853560" cy="41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098520" y="2839680"/>
              <a:ext cx="1215000" cy="169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82680" y="2776320"/>
                <a:ext cx="1246680" cy="29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4116600" y="2982600"/>
              <a:ext cx="360" cy="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00760" y="291924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473560" y="3920040"/>
              <a:ext cx="1884600" cy="196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57720" y="3856680"/>
                <a:ext cx="191628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66160" y="4232520"/>
              <a:ext cx="429120" cy="241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50320" y="4169160"/>
                <a:ext cx="46080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910880" y="4250520"/>
              <a:ext cx="2447280" cy="196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95040" y="4187160"/>
                <a:ext cx="247896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3116520" y="4616640"/>
              <a:ext cx="1063080" cy="187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100680" y="4553280"/>
                <a:ext cx="109476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848160" y="4964760"/>
              <a:ext cx="956160" cy="214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32320" y="4901400"/>
                <a:ext cx="987840" cy="341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Flexor Hallucis Longus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41987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400" smtClean="0"/>
              <a:t>Origin Inferior 2/3 of posterior surface of fibula, lower part of interosseous membrane </a:t>
            </a:r>
          </a:p>
          <a:p>
            <a:r>
              <a:rPr lang="en-US" altLang="en-US" sz="2400" smtClean="0"/>
              <a:t>Insertion Plantar surface of base of distal phalanx of great toe </a:t>
            </a:r>
          </a:p>
          <a:p>
            <a:r>
              <a:rPr lang="en-US" altLang="en-US" sz="2400" smtClean="0"/>
              <a:t>Action Flexes great toe, inverts the ankle</a:t>
            </a:r>
          </a:p>
          <a:p>
            <a:r>
              <a:rPr lang="en-US" altLang="en-US" sz="2400" smtClean="0"/>
              <a:t>Innervation Tibial nerve (S2, S3) (S2, S3) </a:t>
            </a:r>
          </a:p>
          <a:p>
            <a:endParaRPr lang="en-US" altLang="en-US" smtClean="0"/>
          </a:p>
        </p:txBody>
      </p:sp>
      <p:sp>
        <p:nvSpPr>
          <p:cNvPr id="4198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53218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3562920" y="2062800"/>
              <a:ext cx="768240" cy="241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7080" y="1999440"/>
                <a:ext cx="79992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295000" y="3643200"/>
              <a:ext cx="1902240" cy="205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9160" y="3579840"/>
                <a:ext cx="193392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794880" y="3973680"/>
              <a:ext cx="1679040" cy="232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9040" y="3910320"/>
                <a:ext cx="171072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794960" y="4375440"/>
              <a:ext cx="2214720" cy="295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79120" y="4312080"/>
                <a:ext cx="224640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857160" y="4616640"/>
              <a:ext cx="2393640" cy="4467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41320" y="4553280"/>
                <a:ext cx="2425320" cy="573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Flexor Digitorum Longus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400" smtClean="0"/>
              <a:t>Origin Posterior surface of tibia distal to popliteal line </a:t>
            </a:r>
          </a:p>
          <a:p>
            <a:r>
              <a:rPr lang="en-US" altLang="en-US" sz="2400" smtClean="0"/>
              <a:t>Insertion bases of 2nd - 5th distal phalanges </a:t>
            </a:r>
          </a:p>
          <a:p>
            <a:r>
              <a:rPr lang="en-US" altLang="en-US" sz="2400" smtClean="0"/>
              <a:t>Action Flexes toes 2 - 5; also helps in plantar flexion of ankle </a:t>
            </a:r>
          </a:p>
          <a:p>
            <a:r>
              <a:rPr lang="en-US" altLang="en-US" sz="2400" smtClean="0"/>
              <a:t>Innervation Tibial nerve (S2, S3) (S2, S3) </a:t>
            </a:r>
          </a:p>
        </p:txBody>
      </p:sp>
      <p:sp>
        <p:nvSpPr>
          <p:cNvPr id="43012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430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3455988" cy="528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1169640" y="2098440"/>
              <a:ext cx="661320" cy="277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3800" y="2035080"/>
                <a:ext cx="69300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3348720" y="2893320"/>
              <a:ext cx="660960" cy="268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32880" y="2829960"/>
                <a:ext cx="69264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848160" y="3214800"/>
              <a:ext cx="2982960" cy="321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2320" y="3151440"/>
                <a:ext cx="3014640" cy="44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" name="Ink 7"/>
              <p14:cNvContentPartPr/>
              <p14:nvPr/>
            </p14:nvContentPartPr>
            <p14:xfrm>
              <a:off x="1821600" y="3625560"/>
              <a:ext cx="2402640" cy="277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05760" y="3562200"/>
                <a:ext cx="2434320" cy="403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Pectoralis Major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Origin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Clavicular head:</a:t>
            </a:r>
            <a:r>
              <a:rPr lang="en-US" altLang="en-US" sz="2400" smtClean="0"/>
              <a:t> anterior surface of medial half of clavicle</a:t>
            </a:r>
            <a:br>
              <a:rPr lang="en-US" altLang="en-US" sz="2400" smtClean="0"/>
            </a:br>
            <a:r>
              <a:rPr lang="en-US" altLang="en-US" sz="2400" b="1" smtClean="0"/>
              <a:t>Sternocostal head:</a:t>
            </a:r>
            <a:r>
              <a:rPr lang="en-US" altLang="en-US" sz="2400" smtClean="0"/>
              <a:t> anterior surface of sternum, superior six costal cartilages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Insertion </a:t>
            </a:r>
            <a:r>
              <a:rPr lang="en-US" altLang="en-US" sz="2400" smtClean="0"/>
              <a:t>intertubercular groove of humerus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Action  </a:t>
            </a:r>
            <a:r>
              <a:rPr lang="en-US" altLang="en-US" sz="2400" smtClean="0"/>
              <a:t>Horizontally Adducts and internally rotates humerus; </a:t>
            </a:r>
          </a:p>
        </p:txBody>
      </p:sp>
      <p:pic>
        <p:nvPicPr>
          <p:cNvPr id="7172" name="Picture 5" descr="pectoralismajor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5900" y="1524000"/>
            <a:ext cx="3687763" cy="3722688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7160" y="2652120"/>
              <a:ext cx="1063080" cy="12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1320" y="2588760"/>
                <a:ext cx="109476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28800" y="3536280"/>
              <a:ext cx="1045080" cy="143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12960" y="3472920"/>
                <a:ext cx="107676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05600" y="3830760"/>
              <a:ext cx="2375640" cy="241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9760" y="3767400"/>
                <a:ext cx="240732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268000" y="4125600"/>
              <a:ext cx="1822320" cy="277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52160" y="4062240"/>
                <a:ext cx="1854000" cy="40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732240" y="4491720"/>
              <a:ext cx="1143360" cy="125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16400" y="4428360"/>
                <a:ext cx="117504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161080" y="4447080"/>
              <a:ext cx="1214640" cy="223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45240" y="4383720"/>
                <a:ext cx="12463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1937880" y="4813200"/>
              <a:ext cx="1643400" cy="187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922040" y="4749840"/>
                <a:ext cx="167508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848160" y="5098680"/>
              <a:ext cx="1170360" cy="241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32320" y="5035320"/>
                <a:ext cx="120204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2598480" y="5134680"/>
              <a:ext cx="1295280" cy="196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582640" y="5071320"/>
                <a:ext cx="1326960" cy="32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767880" y="5420160"/>
              <a:ext cx="1063080" cy="2325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52040" y="5356800"/>
                <a:ext cx="1094760" cy="359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Semitendinosus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 </a:t>
            </a:r>
            <a:r>
              <a:rPr lang="en-US" altLang="en-US" sz="2800" smtClean="0"/>
              <a:t>ischial tuberosity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tibia (pes anserine tendon)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Extends the hip and flexes the knee</a:t>
            </a:r>
          </a:p>
          <a:p>
            <a:pPr eaLnBrk="1" hangingPunct="1"/>
            <a:r>
              <a:rPr lang="en-US" altLang="en-US" sz="2800" b="1" smtClean="0"/>
              <a:t>Innervation </a:t>
            </a:r>
            <a:r>
              <a:rPr lang="en-US" altLang="en-US" sz="2800" smtClean="0"/>
              <a:t>Tibial nerve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800" smtClean="0"/>
          </a:p>
        </p:txBody>
      </p:sp>
      <p:pic>
        <p:nvPicPr>
          <p:cNvPr id="44037" name="Picture 6" descr="semitendinosusant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0"/>
            <a:ext cx="1743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858080" y="5857920"/>
              <a:ext cx="169920" cy="25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42240" y="5794560"/>
                <a:ext cx="20160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27160" y="1741320"/>
              <a:ext cx="1000440" cy="303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11320" y="1677960"/>
                <a:ext cx="1032120" cy="43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67880" y="2196720"/>
              <a:ext cx="1598760" cy="214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2040" y="2133360"/>
                <a:ext cx="163044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205720" y="2295000"/>
              <a:ext cx="27000" cy="27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89880" y="2231640"/>
                <a:ext cx="5868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473560" y="2687760"/>
              <a:ext cx="643320" cy="232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457720" y="2624400"/>
                <a:ext cx="67500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3250440" y="2723400"/>
              <a:ext cx="768240" cy="241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234600" y="2660040"/>
                <a:ext cx="79992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910800" y="3170160"/>
              <a:ext cx="2634480" cy="160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94960" y="3106800"/>
                <a:ext cx="266616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098440" y="4080960"/>
              <a:ext cx="1500480" cy="196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082600" y="4017600"/>
                <a:ext cx="1532160" cy="32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919800" y="4473720"/>
              <a:ext cx="750240" cy="250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903960" y="4410360"/>
                <a:ext cx="78192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2178720" y="3616560"/>
              <a:ext cx="1224000" cy="2948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162880" y="3553200"/>
                <a:ext cx="1255680" cy="42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821520" y="4062960"/>
              <a:ext cx="527400" cy="259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805680" y="3999600"/>
                <a:ext cx="559080" cy="385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Semimembranosus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 </a:t>
            </a:r>
            <a:r>
              <a:rPr lang="en-US" altLang="en-US" sz="2800" smtClean="0"/>
              <a:t>ischial tuberosity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Insertion </a:t>
            </a:r>
            <a:r>
              <a:rPr lang="en-US" altLang="en-US" sz="2800" smtClean="0"/>
              <a:t>medial tibial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 </a:t>
            </a:r>
            <a:r>
              <a:rPr lang="en-US" altLang="en-US" sz="2800" smtClean="0"/>
              <a:t>Extends the hip, flexes the knee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Innervation </a:t>
            </a:r>
            <a:r>
              <a:rPr lang="en-US" altLang="en-US" sz="2800" smtClean="0"/>
              <a:t>Tibial nerve</a:t>
            </a:r>
          </a:p>
        </p:txBody>
      </p:sp>
      <p:pic>
        <p:nvPicPr>
          <p:cNvPr id="45060" name="Picture 5" descr="semimembranosu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02513" y="0"/>
            <a:ext cx="1741487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91160" y="1759320"/>
              <a:ext cx="1000800" cy="21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5320" y="1695960"/>
                <a:ext cx="103248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85880" y="2125440"/>
              <a:ext cx="1706040" cy="22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0040" y="2062080"/>
                <a:ext cx="173772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464560" y="2562840"/>
              <a:ext cx="2027520" cy="232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8720" y="2499480"/>
                <a:ext cx="205920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071800" y="3009240"/>
              <a:ext cx="2134440" cy="241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55960" y="2945880"/>
                <a:ext cx="216612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21520" y="3455640"/>
              <a:ext cx="563040" cy="241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05680" y="3392280"/>
                <a:ext cx="59472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527120" y="3348720"/>
              <a:ext cx="2518560" cy="321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11280" y="3285360"/>
                <a:ext cx="2550240" cy="448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smtClean="0"/>
              <a:t>Biceps Femoris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Origins (2)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Long head</a:t>
            </a:r>
            <a:r>
              <a:rPr lang="en-US" altLang="en-US" sz="2400" smtClean="0"/>
              <a:t> ischial tuberosity;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short head</a:t>
            </a:r>
            <a:r>
              <a:rPr lang="en-US" altLang="en-US" sz="2400" smtClean="0"/>
              <a:t> linea aspera of femur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Insertion </a:t>
            </a:r>
            <a:r>
              <a:rPr lang="en-US" altLang="en-US" sz="2400" smtClean="0"/>
              <a:t>Fibular head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Action </a:t>
            </a:r>
            <a:r>
              <a:rPr lang="en-US" altLang="en-US" sz="2400" smtClean="0"/>
              <a:t>Flexes the knee and the long head also extends the hip joint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Innervation Long head</a:t>
            </a:r>
            <a:r>
              <a:rPr lang="en-US" altLang="en-US" sz="2400" smtClean="0"/>
              <a:t> by tibial nerve; </a:t>
            </a:r>
            <a:r>
              <a:rPr lang="en-US" altLang="en-US" sz="2400" b="1" smtClean="0"/>
              <a:t>short head</a:t>
            </a:r>
            <a:r>
              <a:rPr lang="en-US" altLang="en-US" sz="2400" smtClean="0"/>
              <a:t> by common peroneal nerve</a:t>
            </a:r>
          </a:p>
        </p:txBody>
      </p:sp>
      <p:pic>
        <p:nvPicPr>
          <p:cNvPr id="46084" name="Picture 6" descr="bicepsfemshort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1743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7" descr="bicepsfemlong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02513" y="0"/>
            <a:ext cx="1741487" cy="68580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563680" y="4027320"/>
              <a:ext cx="9000" cy="9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47840" y="3963960"/>
                <a:ext cx="4068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2455560" y="2053800"/>
              <a:ext cx="366480" cy="54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9720" y="1990440"/>
                <a:ext cx="39816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2437920" y="2116440"/>
              <a:ext cx="812880" cy="125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22080" y="2053080"/>
                <a:ext cx="84456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2812680" y="2000160"/>
              <a:ext cx="634680" cy="223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96840" y="1936800"/>
                <a:ext cx="6663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6" name="Ink 5"/>
              <p14:cNvContentPartPr/>
              <p14:nvPr/>
            </p14:nvContentPartPr>
            <p14:xfrm>
              <a:off x="892800" y="2357280"/>
              <a:ext cx="1411560" cy="214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76960" y="2293920"/>
                <a:ext cx="144324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7" name="Ink 6"/>
              <p14:cNvContentPartPr/>
              <p14:nvPr/>
            </p14:nvContentPartPr>
            <p14:xfrm>
              <a:off x="2384280" y="2643120"/>
              <a:ext cx="1839960" cy="250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368440" y="2579760"/>
                <a:ext cx="187164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8" name="Ink 7"/>
              <p14:cNvContentPartPr/>
              <p14:nvPr/>
            </p14:nvContentPartPr>
            <p14:xfrm>
              <a:off x="785880" y="3000240"/>
              <a:ext cx="1303920" cy="161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70040" y="2936880"/>
                <a:ext cx="133560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9" name="Ink 8"/>
              <p14:cNvContentPartPr/>
              <p14:nvPr/>
            </p14:nvContentPartPr>
            <p14:xfrm>
              <a:off x="2232360" y="3304080"/>
              <a:ext cx="1715040" cy="2412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216520" y="3240720"/>
                <a:ext cx="174672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0" name="Ink 9"/>
              <p14:cNvContentPartPr/>
              <p14:nvPr/>
            </p14:nvContentPartPr>
            <p14:xfrm>
              <a:off x="1901880" y="3696840"/>
              <a:ext cx="955800" cy="205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886040" y="3633480"/>
                <a:ext cx="98748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1" name="Ink 10"/>
              <p14:cNvContentPartPr/>
              <p14:nvPr/>
            </p14:nvContentPartPr>
            <p14:xfrm>
              <a:off x="2330640" y="3643200"/>
              <a:ext cx="1830960" cy="3042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314800" y="3579840"/>
                <a:ext cx="1862640" cy="43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2" name="Ink 11"/>
              <p14:cNvContentPartPr/>
              <p14:nvPr/>
            </p14:nvContentPartPr>
            <p14:xfrm>
              <a:off x="1946520" y="3929040"/>
              <a:ext cx="2090160" cy="295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930680" y="3865680"/>
                <a:ext cx="2121840" cy="42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3" name="Ink 12"/>
              <p14:cNvContentPartPr/>
              <p14:nvPr/>
            </p14:nvContentPartPr>
            <p14:xfrm>
              <a:off x="1027080" y="4259520"/>
              <a:ext cx="2768400" cy="2055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011240" y="4196160"/>
                <a:ext cx="2800080" cy="332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Sartorius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Anterior superior iliac spine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tibia, with Gracillis and Semitendinosus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Flexes and laterally rotates the hip joint and flexes the knee (Hackey Sack)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Femoral nerve</a:t>
            </a:r>
          </a:p>
        </p:txBody>
      </p:sp>
      <p:pic>
        <p:nvPicPr>
          <p:cNvPr id="47108" name="Picture 5" descr="sartoriu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7588" y="0"/>
            <a:ext cx="1776412" cy="69342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19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39025" y="490538"/>
              <a:ext cx="258763" cy="73025"/>
            </p14:xfrm>
          </p:contentPart>
        </mc:Choice>
        <mc:Fallback>
          <p:pic>
            <p:nvPicPr>
              <p:cNvPr id="819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21390" y="472824"/>
                <a:ext cx="294033" cy="1084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195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46963" y="687388"/>
              <a:ext cx="223837" cy="115887"/>
            </p14:xfrm>
          </p:contentPart>
        </mc:Choice>
        <mc:Fallback>
          <p:pic>
            <p:nvPicPr>
              <p:cNvPr id="8195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29330" y="669753"/>
                <a:ext cx="259104" cy="1511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19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9975" y="911225"/>
              <a:ext cx="233363" cy="88900"/>
            </p14:xfrm>
          </p:contentPart>
        </mc:Choice>
        <mc:Fallback>
          <p:pic>
            <p:nvPicPr>
              <p:cNvPr id="819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02329" y="893517"/>
                <a:ext cx="268656" cy="1243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197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724900" y="2384425"/>
              <a:ext cx="214313" cy="53975"/>
            </p14:xfrm>
          </p:contentPart>
        </mc:Choice>
        <mc:Fallback>
          <p:pic>
            <p:nvPicPr>
              <p:cNvPr id="8197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07251" y="2366675"/>
                <a:ext cx="249612" cy="894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198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38963" y="3313113"/>
              <a:ext cx="1473200" cy="500062"/>
            </p14:xfrm>
          </p:contentPart>
        </mc:Choice>
        <mc:Fallback>
          <p:pic>
            <p:nvPicPr>
              <p:cNvPr id="8198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921322" y="3295472"/>
                <a:ext cx="1508482" cy="5353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" name="Ink 1"/>
              <p14:cNvContentPartPr/>
              <p14:nvPr/>
            </p14:nvContentPartPr>
            <p14:xfrm>
              <a:off x="1866240" y="1767960"/>
              <a:ext cx="1902600" cy="81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50400" y="1704600"/>
                <a:ext cx="1934280" cy="20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3" name="Ink 2"/>
              <p14:cNvContentPartPr/>
              <p14:nvPr/>
            </p14:nvContentPartPr>
            <p14:xfrm>
              <a:off x="2401920" y="1893240"/>
              <a:ext cx="223920" cy="9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386080" y="1829880"/>
                <a:ext cx="25560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4" name="Ink 3"/>
              <p14:cNvContentPartPr/>
              <p14:nvPr/>
            </p14:nvContentPartPr>
            <p14:xfrm>
              <a:off x="1955520" y="1875240"/>
              <a:ext cx="2170440" cy="45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939680" y="1811880"/>
                <a:ext cx="220212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5" name="Ink 4"/>
              <p14:cNvContentPartPr/>
              <p14:nvPr/>
            </p14:nvContentPartPr>
            <p14:xfrm>
              <a:off x="866160" y="2134080"/>
              <a:ext cx="1429200" cy="161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50320" y="2070720"/>
                <a:ext cx="146088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6" name="Ink 5"/>
              <p14:cNvContentPartPr/>
              <p14:nvPr/>
            </p14:nvContentPartPr>
            <p14:xfrm>
              <a:off x="2250360" y="2544840"/>
              <a:ext cx="589680" cy="214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234520" y="2481480"/>
                <a:ext cx="62136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7" name="Ink 6"/>
              <p14:cNvContentPartPr/>
              <p14:nvPr/>
            </p14:nvContentPartPr>
            <p14:xfrm>
              <a:off x="1893240" y="3723840"/>
              <a:ext cx="955800" cy="187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877400" y="3660480"/>
                <a:ext cx="987480" cy="31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8" name="Ink 7"/>
              <p14:cNvContentPartPr/>
              <p14:nvPr/>
            </p14:nvContentPartPr>
            <p14:xfrm>
              <a:off x="2009160" y="4125600"/>
              <a:ext cx="920160" cy="143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993320" y="4062240"/>
                <a:ext cx="95184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9" name="Ink 8"/>
              <p14:cNvContentPartPr/>
              <p14:nvPr/>
            </p14:nvContentPartPr>
            <p14:xfrm>
              <a:off x="2098440" y="4473720"/>
              <a:ext cx="795240" cy="1612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082600" y="4410360"/>
                <a:ext cx="82692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0" name="Ink 9"/>
              <p14:cNvContentPartPr/>
              <p14:nvPr/>
            </p14:nvContentPartPr>
            <p14:xfrm>
              <a:off x="3518280" y="3982680"/>
              <a:ext cx="420120" cy="3128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502440" y="3919320"/>
                <a:ext cx="45180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1" name="Ink 10"/>
              <p14:cNvContentPartPr/>
              <p14:nvPr/>
            </p14:nvContentPartPr>
            <p14:xfrm>
              <a:off x="3491640" y="4456080"/>
              <a:ext cx="705600" cy="2682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475800" y="4392720"/>
                <a:ext cx="73728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2" name="Ink 11"/>
              <p14:cNvContentPartPr/>
              <p14:nvPr/>
            </p14:nvContentPartPr>
            <p14:xfrm>
              <a:off x="732240" y="4750560"/>
              <a:ext cx="2179080" cy="259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16400" y="4687200"/>
                <a:ext cx="221076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3" name="Ink 12"/>
              <p14:cNvContentPartPr/>
              <p14:nvPr/>
            </p14:nvContentPartPr>
            <p14:xfrm>
              <a:off x="1375200" y="4857840"/>
              <a:ext cx="1286280" cy="450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1359360" y="4794480"/>
                <a:ext cx="1317960" cy="171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Rectus Abdominis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</a:t>
            </a:r>
            <a:r>
              <a:rPr lang="en-US" altLang="en-US" sz="2800" smtClean="0"/>
              <a:t> Pubis Crest </a:t>
            </a:r>
          </a:p>
          <a:p>
            <a:pPr eaLnBrk="1" hangingPunct="1"/>
            <a:r>
              <a:rPr lang="en-US" altLang="en-US" sz="2800" b="1" smtClean="0"/>
              <a:t>Insertion</a:t>
            </a:r>
            <a:r>
              <a:rPr lang="en-US" altLang="en-US" sz="2800" smtClean="0"/>
              <a:t> Ribs (5th, 6th, &amp; 7th) Xipoid Process </a:t>
            </a:r>
          </a:p>
          <a:p>
            <a:pPr eaLnBrk="1" hangingPunct="1"/>
            <a:r>
              <a:rPr lang="en-US" altLang="en-US" sz="2800" b="1" smtClean="0"/>
              <a:t>Action </a:t>
            </a:r>
            <a:r>
              <a:rPr lang="en-US" altLang="en-US" sz="2800" smtClean="0"/>
              <a:t>Spine (Lumbar) Flexion</a:t>
            </a:r>
          </a:p>
          <a:p>
            <a:pPr eaLnBrk="1" hangingPunct="1">
              <a:buFontTx/>
              <a:buNone/>
            </a:pPr>
            <a:r>
              <a:rPr lang="en-US" altLang="en-US" sz="2800" b="1" smtClean="0"/>
              <a:t>	Innervation </a:t>
            </a:r>
            <a:r>
              <a:rPr lang="en-US" altLang="en-US" sz="2800" smtClean="0"/>
              <a:t>thoraco-abdominal nerves</a:t>
            </a:r>
          </a:p>
          <a:p>
            <a:pPr eaLnBrk="1" hangingPunct="1">
              <a:buFontTx/>
              <a:buNone/>
            </a:pPr>
            <a:endParaRPr lang="en-US" altLang="en-US" sz="2800" smtClean="0"/>
          </a:p>
          <a:p>
            <a:pPr eaLnBrk="1" hangingPunct="1">
              <a:buFontTx/>
              <a:buNone/>
            </a:pPr>
            <a:endParaRPr lang="en-US" altLang="en-US" sz="2800" smtClean="0"/>
          </a:p>
          <a:p>
            <a:pPr eaLnBrk="1" hangingPunct="1"/>
            <a:endParaRPr lang="en-US" altLang="en-US" sz="2800" smtClean="0"/>
          </a:p>
          <a:p>
            <a:pPr eaLnBrk="1" hangingPunct="1"/>
            <a:endParaRPr lang="en-US" altLang="en-US" sz="2800" smtClean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800" smtClean="0"/>
          </a:p>
        </p:txBody>
      </p:sp>
      <p:pic>
        <p:nvPicPr>
          <p:cNvPr id="48133" name="Picture 6" descr="Rectus Abdomin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3973513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61080" y="1687680"/>
              <a:ext cx="1714680" cy="32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45240" y="1624320"/>
                <a:ext cx="1746360" cy="44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500200" y="2277000"/>
              <a:ext cx="661320" cy="25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84360" y="2213640"/>
                <a:ext cx="69300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2580840" y="2687760"/>
              <a:ext cx="1107360" cy="393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65000" y="2624400"/>
                <a:ext cx="1139040" cy="52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76880" y="3161160"/>
              <a:ext cx="1339920" cy="187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61040" y="3097800"/>
                <a:ext cx="137160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82520" y="3589560"/>
              <a:ext cx="1009440" cy="31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66680" y="3526200"/>
                <a:ext cx="1041120" cy="43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455560" y="3973680"/>
              <a:ext cx="1081080" cy="268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439720" y="3910320"/>
                <a:ext cx="1112760" cy="394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Transverse abdominis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 </a:t>
            </a:r>
            <a:r>
              <a:rPr lang="en-US" altLang="en-US" sz="2400" smtClean="0"/>
              <a:t>inner lip of the iliac crest</a:t>
            </a:r>
          </a:p>
          <a:p>
            <a:pPr eaLnBrk="1" hangingPunct="1"/>
            <a:r>
              <a:rPr lang="en-US" altLang="en-US" sz="2400" b="1" smtClean="0"/>
              <a:t>Insertion</a:t>
            </a:r>
          </a:p>
          <a:p>
            <a:pPr eaLnBrk="1" hangingPunct="1"/>
            <a:r>
              <a:rPr lang="en-US" altLang="en-US" sz="2400" smtClean="0"/>
              <a:t>The muscle ends in front in a broad aponeurosis, </a:t>
            </a:r>
          </a:p>
          <a:p>
            <a:pPr eaLnBrk="1" hangingPunct="1"/>
            <a:r>
              <a:rPr lang="en-US" altLang="en-US" sz="2400" b="1" smtClean="0"/>
              <a:t>Action</a:t>
            </a:r>
            <a:r>
              <a:rPr lang="en-US" altLang="en-US" sz="2400" smtClean="0"/>
              <a:t> providing thoracic and pelvic stability 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lower intercostal nerves 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</p:txBody>
      </p:sp>
      <p:pic>
        <p:nvPicPr>
          <p:cNvPr id="49157" name="Picture 8" descr="Transversus_abdomin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95400"/>
            <a:ext cx="358140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Internal oblique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Origin: </a:t>
            </a:r>
            <a:r>
              <a:rPr lang="en-US" altLang="en-US" sz="2800" smtClean="0"/>
              <a:t>Inguinal ligament, Iliac crest </a:t>
            </a:r>
            <a:r>
              <a:rPr lang="en-US" altLang="en-US" sz="2800" b="1" smtClean="0"/>
              <a:t>Insertion: </a:t>
            </a:r>
            <a:r>
              <a:rPr lang="en-US" altLang="en-US" sz="2800" smtClean="0"/>
              <a:t>Linea alba, Xiphoid process and the inferior ribs.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Nerve: </a:t>
            </a:r>
            <a:r>
              <a:rPr lang="en-US" altLang="en-US" sz="2800" smtClean="0"/>
              <a:t>lower intercostal nerves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/>
              <a:t>Action: </a:t>
            </a:r>
            <a:r>
              <a:rPr lang="en-US" altLang="en-US" sz="2800" smtClean="0"/>
              <a:t>rotates the torso on the same side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  <p:pic>
        <p:nvPicPr>
          <p:cNvPr id="50181" name="Picture 6" descr="Gray3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1143000"/>
            <a:ext cx="46005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28920" y="2107440"/>
              <a:ext cx="1509480" cy="241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13080" y="2044080"/>
                <a:ext cx="154116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16480" y="2500200"/>
              <a:ext cx="1670040" cy="232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00640" y="2436840"/>
                <a:ext cx="170172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37440" y="2910960"/>
              <a:ext cx="2447280" cy="152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1600" y="2847600"/>
                <a:ext cx="2478960" cy="27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214720" y="4598640"/>
              <a:ext cx="1116360" cy="268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98880" y="4535280"/>
                <a:ext cx="1148040" cy="39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795040" y="4973760"/>
              <a:ext cx="982440" cy="232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79200" y="4910400"/>
                <a:ext cx="1014120" cy="35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785880" y="5339880"/>
              <a:ext cx="821880" cy="214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70040" y="5276520"/>
                <a:ext cx="853560" cy="341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External oblique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smtClean="0"/>
              <a:t>Origin: </a:t>
            </a:r>
            <a:r>
              <a:rPr lang="en-US" altLang="en-US" sz="2800" smtClean="0"/>
              <a:t>Lower 8 Ribs</a:t>
            </a:r>
          </a:p>
          <a:p>
            <a:pPr eaLnBrk="1" hangingPunct="1"/>
            <a:r>
              <a:rPr lang="en-US" altLang="en-US" sz="2800" b="1" smtClean="0"/>
              <a:t>Insertion </a:t>
            </a:r>
            <a:r>
              <a:rPr lang="en-US" altLang="en-US" sz="2800" smtClean="0"/>
              <a:t>Iliac crest, Inguinal Ligament</a:t>
            </a:r>
          </a:p>
          <a:p>
            <a:pPr eaLnBrk="1" hangingPunct="1"/>
            <a:r>
              <a:rPr lang="en-US" altLang="en-US" sz="2800" b="1" smtClean="0"/>
              <a:t>Nerve: </a:t>
            </a:r>
            <a:r>
              <a:rPr lang="en-US" altLang="en-US" sz="2800" smtClean="0"/>
              <a:t>lower 6 intercostal nerve + subcostal nerve</a:t>
            </a:r>
          </a:p>
          <a:p>
            <a:pPr eaLnBrk="1" hangingPunct="1"/>
            <a:r>
              <a:rPr lang="en-US" altLang="en-US" sz="2800" b="1" smtClean="0"/>
              <a:t>Action: </a:t>
            </a:r>
            <a:r>
              <a:rPr lang="en-US" altLang="en-US" sz="2800" smtClean="0"/>
              <a:t>Rotates torso on the opposite side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800" smtClean="0"/>
          </a:p>
        </p:txBody>
      </p:sp>
      <p:pic>
        <p:nvPicPr>
          <p:cNvPr id="51205" name="Picture 6" descr="Gray3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38275"/>
            <a:ext cx="432435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78720" y="1767960"/>
              <a:ext cx="2036520" cy="259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2880" y="1704600"/>
                <a:ext cx="2068200" cy="38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455560" y="2259360"/>
              <a:ext cx="1661400" cy="29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39720" y="2196000"/>
                <a:ext cx="1693080" cy="42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37440" y="2714760"/>
              <a:ext cx="2938320" cy="241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1600" y="2651400"/>
                <a:ext cx="2970000" cy="36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196720" y="4509360"/>
              <a:ext cx="2098800" cy="286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80880" y="4446000"/>
                <a:ext cx="2130480" cy="41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946520" y="4973760"/>
              <a:ext cx="2152440" cy="259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30680" y="4910400"/>
                <a:ext cx="2184120" cy="386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Deltoid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Lateral third of clavicle, acromion, and spine of scapula 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Deltoid tuberosity of humerus </a:t>
            </a:r>
          </a:p>
          <a:p>
            <a:pPr eaLnBrk="1" hangingPunct="1"/>
            <a:r>
              <a:rPr lang="en-US" altLang="en-US" sz="2400" b="1" smtClean="0"/>
              <a:t>Action </a:t>
            </a:r>
          </a:p>
          <a:p>
            <a:pPr eaLnBrk="1" hangingPunct="1"/>
            <a:r>
              <a:rPr lang="en-US" altLang="en-US" sz="2400" smtClean="0"/>
              <a:t>Anterior part: flexes</a:t>
            </a:r>
            <a:br>
              <a:rPr lang="en-US" altLang="en-US" sz="2400" smtClean="0"/>
            </a:br>
            <a:r>
              <a:rPr lang="en-US" altLang="en-US" sz="2400" smtClean="0"/>
              <a:t>Middle part: abducts arm</a:t>
            </a:r>
            <a:br>
              <a:rPr lang="en-US" altLang="en-US" sz="2400" smtClean="0"/>
            </a:br>
            <a:r>
              <a:rPr lang="en-US" altLang="en-US" sz="2400" smtClean="0"/>
              <a:t>Posterior part: extends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Axillary nerve (</a:t>
            </a:r>
            <a:r>
              <a:rPr lang="en-US" altLang="en-US" sz="2400" b="1" smtClean="0"/>
              <a:t>C5</a:t>
            </a:r>
            <a:r>
              <a:rPr lang="en-US" altLang="en-US" sz="2400" smtClean="0"/>
              <a:t> and C6) </a:t>
            </a:r>
          </a:p>
        </p:txBody>
      </p:sp>
      <p:sp>
        <p:nvSpPr>
          <p:cNvPr id="819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pic>
        <p:nvPicPr>
          <p:cNvPr id="8197" name="Picture 8" descr="deltoidant2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00200"/>
            <a:ext cx="4800600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57160" y="2107440"/>
              <a:ext cx="973800" cy="214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1320" y="2044080"/>
                <a:ext cx="100548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27160" y="2107440"/>
              <a:ext cx="1250280" cy="214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11320" y="2044080"/>
                <a:ext cx="128196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39520" y="2500200"/>
              <a:ext cx="2250360" cy="178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3680" y="2436840"/>
                <a:ext cx="228204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178720" y="2875320"/>
              <a:ext cx="1072080" cy="286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62880" y="2811960"/>
                <a:ext cx="1103760" cy="41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839520" y="3241440"/>
              <a:ext cx="1402200" cy="321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23680" y="3178080"/>
                <a:ext cx="1433880" cy="44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616480" y="3277080"/>
              <a:ext cx="1268280" cy="205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00640" y="3213720"/>
                <a:ext cx="129996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839520" y="4152240"/>
              <a:ext cx="1036080" cy="143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23680" y="4088880"/>
                <a:ext cx="106776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652120" y="4143240"/>
              <a:ext cx="857520" cy="241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636280" y="4079880"/>
                <a:ext cx="88920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2804040" y="4313160"/>
              <a:ext cx="312840" cy="450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788200" y="4249800"/>
                <a:ext cx="34452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785880" y="4482720"/>
              <a:ext cx="973800" cy="2682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70040" y="4419360"/>
                <a:ext cx="100548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2500200" y="4536360"/>
              <a:ext cx="1045080" cy="1609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484360" y="4473000"/>
                <a:ext cx="107676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910800" y="4947120"/>
              <a:ext cx="554040" cy="270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894960" y="4883760"/>
                <a:ext cx="58572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1848600" y="4947120"/>
              <a:ext cx="62640" cy="54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832760" y="4883760"/>
                <a:ext cx="9432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866160" y="4848840"/>
              <a:ext cx="1188000" cy="3128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850320" y="4785480"/>
                <a:ext cx="121968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2839680" y="4839840"/>
              <a:ext cx="955800" cy="2235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823840" y="4776480"/>
                <a:ext cx="98748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2982600" y="4973760"/>
              <a:ext cx="946800" cy="986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966760" y="4910400"/>
                <a:ext cx="978480" cy="225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86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Biceps Brachii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Origin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Short head:</a:t>
            </a:r>
            <a:r>
              <a:rPr lang="en-US" altLang="en-US" sz="2000" smtClean="0"/>
              <a:t> tip of coracoid process of scapula</a:t>
            </a:r>
            <a:br>
              <a:rPr lang="en-US" altLang="en-US" sz="2000" smtClean="0"/>
            </a:br>
            <a:r>
              <a:rPr lang="en-US" altLang="en-US" sz="2000" b="1" smtClean="0"/>
              <a:t>Long head:</a:t>
            </a:r>
            <a:r>
              <a:rPr lang="en-US" altLang="en-US" sz="2000" smtClean="0"/>
              <a:t> supraglenoid tubercle of scapula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Insertion </a:t>
            </a:r>
            <a:r>
              <a:rPr lang="en-US" altLang="en-US" sz="2000" smtClean="0"/>
              <a:t>Tuberosity of radius and fascia of forearm via bicipital aponeurosis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Action </a:t>
            </a:r>
            <a:r>
              <a:rPr lang="en-US" altLang="en-US" sz="2000" smtClean="0"/>
              <a:t>Supinates forearm and, when it is supine, flexes forearm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Innervation </a:t>
            </a:r>
            <a:r>
              <a:rPr lang="en-US" altLang="en-US" sz="2000" smtClean="0"/>
              <a:t>Musculocutaneous nerve (C5 and </a:t>
            </a:r>
            <a:r>
              <a:rPr lang="en-US" altLang="en-US" sz="2000" b="1" smtClean="0"/>
              <a:t>C6</a:t>
            </a:r>
            <a:r>
              <a:rPr lang="en-US" altLang="en-US" sz="2000" smtClean="0"/>
              <a:t> ) </a:t>
            </a:r>
          </a:p>
        </p:txBody>
      </p:sp>
      <p:pic>
        <p:nvPicPr>
          <p:cNvPr id="9220" name="Picture 5" descr="bicepsant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1295400"/>
            <a:ext cx="2840038" cy="55626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71760" y="2125440"/>
              <a:ext cx="2055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55920" y="2062080"/>
                <a:ext cx="2372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053720" y="2143080"/>
              <a:ext cx="1197000" cy="45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7880" y="2079720"/>
                <a:ext cx="122868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3116520" y="2152080"/>
              <a:ext cx="884160" cy="18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00680" y="2088720"/>
                <a:ext cx="915840" cy="1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1009080" y="2410920"/>
              <a:ext cx="812880" cy="36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93240" y="2347560"/>
                <a:ext cx="84456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018080" y="2670120"/>
              <a:ext cx="1197000" cy="360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02240" y="2606760"/>
                <a:ext cx="122868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473560" y="2670120"/>
              <a:ext cx="1375560" cy="45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457720" y="2606760"/>
                <a:ext cx="140724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1027080" y="2982600"/>
              <a:ext cx="839520" cy="93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11240" y="2919240"/>
                <a:ext cx="87120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1053720" y="2919960"/>
              <a:ext cx="786240" cy="54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37880" y="2856600"/>
                <a:ext cx="817920" cy="18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973440" y="2893320"/>
              <a:ext cx="527040" cy="151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957600" y="2829960"/>
                <a:ext cx="55872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955440" y="2607480"/>
              <a:ext cx="1330920" cy="187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39600" y="2544120"/>
                <a:ext cx="136260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946440" y="2357280"/>
              <a:ext cx="875520" cy="1612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30600" y="2293920"/>
                <a:ext cx="90720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964440" y="2053800"/>
              <a:ext cx="1303920" cy="1789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948600" y="1990440"/>
                <a:ext cx="133560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955440" y="3187800"/>
              <a:ext cx="3366720" cy="1879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939600" y="3124440"/>
                <a:ext cx="339840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991080" y="4080960"/>
              <a:ext cx="741600" cy="14328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975240" y="4017600"/>
                <a:ext cx="773280" cy="27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1821600" y="4080960"/>
              <a:ext cx="1089720" cy="1519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805760" y="4017600"/>
                <a:ext cx="1121400" cy="27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2928960" y="4321800"/>
              <a:ext cx="741600" cy="19692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2913120" y="4258440"/>
                <a:ext cx="77328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267840" y="3991680"/>
              <a:ext cx="360" cy="3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52000" y="3928320"/>
                <a:ext cx="3204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937440" y="4080960"/>
              <a:ext cx="277200" cy="716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921600" y="4017600"/>
                <a:ext cx="30888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1018080" y="4134600"/>
              <a:ext cx="160920" cy="5364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1002240" y="4071240"/>
                <a:ext cx="192600" cy="18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437400" y="4045320"/>
              <a:ext cx="81000" cy="180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421560" y="3981960"/>
                <a:ext cx="112680" cy="144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 </a:t>
            </a:r>
            <a:r>
              <a:rPr lang="en-US" altLang="en-US" sz="4000" b="1" smtClean="0"/>
              <a:t>Brachialis</a:t>
            </a:r>
            <a:br>
              <a:rPr lang="en-US" altLang="en-US" sz="4000" b="1" smtClean="0"/>
            </a:br>
            <a:endParaRPr lang="en-US" altLang="en-US" sz="40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Origin </a:t>
            </a:r>
            <a:r>
              <a:rPr lang="en-US" altLang="en-US" sz="2400" smtClean="0"/>
              <a:t>Distal half of anterior surface of humerus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Insertion </a:t>
            </a:r>
            <a:r>
              <a:rPr lang="en-US" altLang="en-US" sz="2400" smtClean="0"/>
              <a:t>Coronoid process and tuberosity of ulna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Action </a:t>
            </a:r>
            <a:r>
              <a:rPr lang="en-US" altLang="en-US" sz="2400" smtClean="0"/>
              <a:t>Major flexor of forearm -- flexes forearm in all positions primarily pronated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smtClean="0"/>
              <a:t>Innervation </a:t>
            </a:r>
            <a:r>
              <a:rPr lang="en-US" altLang="en-US" sz="2400" smtClean="0"/>
              <a:t>Musculocutaneous nerve (C5 and </a:t>
            </a:r>
            <a:r>
              <a:rPr lang="en-US" altLang="en-US" sz="2400" b="1" smtClean="0"/>
              <a:t>C6</a:t>
            </a:r>
            <a:r>
              <a:rPr lang="en-US" altLang="en-US" sz="2400" smtClean="0"/>
              <a:t>) 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  <p:pic>
        <p:nvPicPr>
          <p:cNvPr id="10245" name="Picture 6" descr="brachialisant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24000"/>
            <a:ext cx="297021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027080" y="1750320"/>
              <a:ext cx="705600" cy="125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1240" y="1686960"/>
                <a:ext cx="73728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46440" y="2339640"/>
              <a:ext cx="1224000" cy="160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30600" y="2276280"/>
                <a:ext cx="125568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955440" y="2678760"/>
              <a:ext cx="1232640" cy="125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9600" y="2615400"/>
                <a:ext cx="1264320" cy="25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401920" y="2634120"/>
              <a:ext cx="1125720" cy="196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86080" y="2570760"/>
                <a:ext cx="115740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1000080" y="2982600"/>
              <a:ext cx="1000440" cy="107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84240" y="2919240"/>
                <a:ext cx="103212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937440" y="2955600"/>
              <a:ext cx="741600" cy="482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21600" y="2892240"/>
                <a:ext cx="773280" cy="60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2866320" y="3616560"/>
              <a:ext cx="759600" cy="214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850480" y="3553200"/>
                <a:ext cx="791280" cy="34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1009080" y="4491720"/>
              <a:ext cx="268200" cy="270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93240" y="4428360"/>
                <a:ext cx="29988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1321560" y="4554000"/>
              <a:ext cx="795240" cy="720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305720" y="4490640"/>
                <a:ext cx="826920" cy="19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955440" y="4456080"/>
              <a:ext cx="1250640" cy="178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39600" y="4392720"/>
                <a:ext cx="1282320" cy="30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2768040" y="3562920"/>
              <a:ext cx="348840" cy="259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752200" y="3499560"/>
                <a:ext cx="38052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973440" y="3598560"/>
              <a:ext cx="920160" cy="2149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957600" y="3535200"/>
                <a:ext cx="951840" cy="34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3482640" y="5402520"/>
              <a:ext cx="9360" cy="3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466800" y="5339160"/>
                <a:ext cx="41040" cy="127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Brachioradialis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Proximal 2/3 of lateral supracondyle ridge of humerus </a:t>
            </a:r>
          </a:p>
          <a:p>
            <a:pPr eaLnBrk="1" hangingPunct="1"/>
            <a:r>
              <a:rPr lang="en-US" altLang="en-US" sz="2400" b="1" smtClean="0"/>
              <a:t>Insertion  </a:t>
            </a:r>
            <a:r>
              <a:rPr lang="en-US" altLang="en-US" sz="2400" smtClean="0"/>
              <a:t>Lateral surface of distal end of radius 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Flexes forearm in a neutral position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Radial nerve (C5, </a:t>
            </a:r>
            <a:r>
              <a:rPr lang="en-US" altLang="en-US" sz="2400" b="1" smtClean="0"/>
              <a:t>C6</a:t>
            </a:r>
            <a:r>
              <a:rPr lang="en-US" altLang="en-US" sz="2400" smtClean="0"/>
              <a:t> and C7) </a:t>
            </a:r>
          </a:p>
        </p:txBody>
      </p:sp>
      <p:pic>
        <p:nvPicPr>
          <p:cNvPr id="11268" name="Picture 5" descr="brachioradiali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53200" y="0"/>
            <a:ext cx="2322513" cy="6934200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55440" y="2178720"/>
              <a:ext cx="821880" cy="8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9600" y="2115360"/>
                <a:ext cx="85356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803960" y="2161080"/>
              <a:ext cx="2795040" cy="160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8120" y="2097720"/>
                <a:ext cx="282672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285920" y="2518200"/>
              <a:ext cx="1197000" cy="160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70080" y="2454840"/>
                <a:ext cx="1228680" cy="28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901800" y="2134080"/>
              <a:ext cx="1366560" cy="196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85960" y="2070720"/>
                <a:ext cx="1398240" cy="32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3044880" y="3286080"/>
              <a:ext cx="866520" cy="2415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29040" y="3222720"/>
                <a:ext cx="89820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1267920" y="3277080"/>
              <a:ext cx="768240" cy="205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52080" y="3213720"/>
                <a:ext cx="79992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1357200" y="3330720"/>
              <a:ext cx="116640" cy="80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341360" y="3267360"/>
                <a:ext cx="148320" cy="2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1946520" y="3696840"/>
              <a:ext cx="911160" cy="223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930680" y="3633480"/>
                <a:ext cx="94284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1267920" y="4053960"/>
              <a:ext cx="2018520" cy="2235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52080" y="3990600"/>
                <a:ext cx="2050200" cy="350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Coracobrachialis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smtClean="0"/>
              <a:t>Origin </a:t>
            </a:r>
            <a:r>
              <a:rPr lang="en-US" altLang="en-US" sz="2400" smtClean="0"/>
              <a:t>Tip of coracoid process of scapula </a:t>
            </a:r>
          </a:p>
          <a:p>
            <a:pPr eaLnBrk="1" hangingPunct="1"/>
            <a:r>
              <a:rPr lang="en-US" altLang="en-US" sz="2400" b="1" smtClean="0"/>
              <a:t>Insertion </a:t>
            </a:r>
            <a:r>
              <a:rPr lang="en-US" altLang="en-US" sz="2400" smtClean="0"/>
              <a:t>Middle third of medial surface of humerus </a:t>
            </a:r>
          </a:p>
          <a:p>
            <a:pPr eaLnBrk="1" hangingPunct="1"/>
            <a:r>
              <a:rPr lang="en-US" altLang="en-US" sz="2400" b="1" smtClean="0"/>
              <a:t>Action </a:t>
            </a:r>
            <a:r>
              <a:rPr lang="en-US" altLang="en-US" sz="2400" smtClean="0"/>
              <a:t>Helps to flex and adduct arm </a:t>
            </a:r>
          </a:p>
          <a:p>
            <a:pPr eaLnBrk="1" hangingPunct="1"/>
            <a:r>
              <a:rPr lang="en-US" altLang="en-US" sz="2400" b="1" smtClean="0"/>
              <a:t>Innervation </a:t>
            </a:r>
            <a:r>
              <a:rPr lang="en-US" altLang="en-US" sz="2400" smtClean="0"/>
              <a:t>Musculocutaneous nerve (C5, </a:t>
            </a:r>
            <a:r>
              <a:rPr lang="en-US" altLang="en-US" sz="2400" b="1" smtClean="0"/>
              <a:t>C6</a:t>
            </a:r>
            <a:r>
              <a:rPr lang="en-US" altLang="en-US" sz="2400" smtClean="0"/>
              <a:t> and C7) </a:t>
            </a:r>
          </a:p>
        </p:txBody>
      </p:sp>
      <p:pic>
        <p:nvPicPr>
          <p:cNvPr id="12292" name="Picture 5" descr="coracobrachialisant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524000"/>
            <a:ext cx="4572000" cy="4170363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44069</TotalTime>
  <Words>1344</Words>
  <Application>Microsoft Office PowerPoint</Application>
  <PresentationFormat>On-screen Show (4:3)</PresentationFormat>
  <Paragraphs>242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Arial</vt:lpstr>
      <vt:lpstr>Calibri</vt:lpstr>
      <vt:lpstr>Default Design</vt:lpstr>
      <vt:lpstr>PowerPoint Presentation</vt:lpstr>
      <vt:lpstr>PowerPoint Presentation</vt:lpstr>
      <vt:lpstr>Pectoralis Minor </vt:lpstr>
      <vt:lpstr>Pectoralis Major </vt:lpstr>
      <vt:lpstr>Deltoid</vt:lpstr>
      <vt:lpstr>Biceps Brachii </vt:lpstr>
      <vt:lpstr>  Brachialis </vt:lpstr>
      <vt:lpstr>Brachioradialis </vt:lpstr>
      <vt:lpstr>Coracobrachialis </vt:lpstr>
      <vt:lpstr>Trapezius </vt:lpstr>
      <vt:lpstr>Rhomboid Major and Minor </vt:lpstr>
      <vt:lpstr>Latissimus Dorsi </vt:lpstr>
      <vt:lpstr>Triceps Brachii </vt:lpstr>
      <vt:lpstr>Adductor Brevis </vt:lpstr>
      <vt:lpstr>Gracilis </vt:lpstr>
      <vt:lpstr>Pectineus </vt:lpstr>
      <vt:lpstr>Adductor Longus </vt:lpstr>
      <vt:lpstr>Adductor Magnus </vt:lpstr>
      <vt:lpstr>Vastus Medialis </vt:lpstr>
      <vt:lpstr>Vastus Intermedius </vt:lpstr>
      <vt:lpstr>Vastus Lateralis </vt:lpstr>
      <vt:lpstr>Rectus Femoris </vt:lpstr>
      <vt:lpstr>Iliopsoas </vt:lpstr>
      <vt:lpstr>Gluteus Maximus </vt:lpstr>
      <vt:lpstr>Gluteus Medius </vt:lpstr>
      <vt:lpstr>Gluteus Minimus </vt:lpstr>
      <vt:lpstr>Tensor Fascia Lata </vt:lpstr>
      <vt:lpstr>Extensor Hallucis Longus </vt:lpstr>
      <vt:lpstr>Extensor Digitorum Longus </vt:lpstr>
      <vt:lpstr>Tibialis Anterior </vt:lpstr>
      <vt:lpstr>Peroneus Brevis </vt:lpstr>
      <vt:lpstr>Peroneus Longus </vt:lpstr>
      <vt:lpstr>Peroneus Tertius </vt:lpstr>
      <vt:lpstr>Gastrocnemius </vt:lpstr>
      <vt:lpstr>Soleus </vt:lpstr>
      <vt:lpstr>Plantaris </vt:lpstr>
      <vt:lpstr>Tibialis Posterior </vt:lpstr>
      <vt:lpstr>Flexor Hallucis Longus </vt:lpstr>
      <vt:lpstr>Flexor Digitorum Longus</vt:lpstr>
      <vt:lpstr>Semitendinosus </vt:lpstr>
      <vt:lpstr>Semimembranosus </vt:lpstr>
      <vt:lpstr>Biceps Femoris</vt:lpstr>
      <vt:lpstr>Sartorius </vt:lpstr>
      <vt:lpstr>Rectus Abdominis</vt:lpstr>
      <vt:lpstr>Transverse abdominis</vt:lpstr>
      <vt:lpstr>Internal oblique</vt:lpstr>
      <vt:lpstr>External oblique</vt:lpstr>
    </vt:vector>
  </TitlesOfParts>
  <Company>Virginia Beach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</dc:title>
  <dc:creator>Virginia Beach City Public Schools</dc:creator>
  <cp:lastModifiedBy>Andrew S. Hansell</cp:lastModifiedBy>
  <cp:revision>83</cp:revision>
  <dcterms:created xsi:type="dcterms:W3CDTF">2007-10-19T15:37:29Z</dcterms:created>
  <dcterms:modified xsi:type="dcterms:W3CDTF">2015-10-26T12:11:50Z</dcterms:modified>
</cp:coreProperties>
</file>